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Default ContentType="image/jpeg" Extension="jpeg"/>
  <Override ContentType="application/vnd.openxmlformats-officedocument.custom-properties+xml" PartName="/docProps/custom.xml"/>
</Types>
</file>

<file path=_rels/.rels><?xml version="1.0" encoding="UTF-8" standalone="yes" ?><Relationships xmlns="http://schemas.openxmlformats.org/package/2006/relationships"><Relationship Id="rId1" Target="docProps/core.xml" Type="http://schemas.openxmlformats.org/package/2006/relationships/metadata/core-properties"/><Relationship Id="rId2" Target="ppt/presentation.xml" Type="http://schemas.openxmlformats.org/officeDocument/2006/relationships/officeDocument"/><Relationship Id="rId3"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Lst>
  <p:sldSz cy="6858000" cx="12192000"/>
  <p:notesSz cx="6858000" cy="9144000"/>
  <p:embeddedFontLst>
    <p:embeddedFont>
      <p:font typeface="Montserrat Black"/>
      <p:bold r:id="rId99"/>
      <p:boldItalic r:id="rId100"/>
    </p:embeddedFont>
    <p:embeddedFont>
      <p:font typeface="Lato"/>
      <p:regular r:id="rId101"/>
      <p:bold r:id="rId102"/>
      <p:italic r:id="rId103"/>
      <p:boldItalic r:id="rId10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795">
          <p15:clr>
            <a:srgbClr val="A4A3A4"/>
          </p15:clr>
        </p15:guide>
        <p15:guide id="2" pos="1799">
          <p15:clr>
            <a:srgbClr val="A4A3A4"/>
          </p15:clr>
        </p15:guide>
      </p15:sldGuideLst>
    </p:ext>
    <p:ext uri="GoogleSlidesCustomDataVersion2">
      <go:slidesCustomData xmlns:go="http://customooxmlschemas.google.com/" r:id="rId105" roundtripDataSignature="AMtx7mjrBVM0lDwKu7SSBbzC9pZxf94h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EE1256-C2B8-4DAF-93F6-754A6AB2B848}">
  <a:tblStyle styleId="{8BEE1256-C2B8-4DAF-93F6-754A6AB2B848}"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BF1E8"/>
          </a:solidFill>
        </a:fill>
      </a:tcStyle>
    </a:wholeTbl>
    <a:band1H>
      <a:tcTxStyle/>
      <a:tcStyle>
        <a:fill>
          <a:solidFill>
            <a:srgbClr val="D4E2CE"/>
          </a:solidFill>
        </a:fill>
      </a:tcStyle>
    </a:band1H>
    <a:band2H>
      <a:tcTxStyle/>
    </a:band2H>
    <a:band1V>
      <a:tcTxStyle/>
      <a:tcStyle>
        <a:fill>
          <a:solidFill>
            <a:srgbClr val="D4E2CE"/>
          </a:solidFill>
        </a:fill>
      </a:tcStyle>
    </a:band1V>
    <a:band2V>
      <a:tcTxStyle/>
    </a:band2V>
    <a:lastCol>
      <a:tcTxStyle b="on" i="off">
        <a:font>
          <a:latin typeface="Arial"/>
          <a:ea typeface="Arial"/>
          <a:cs typeface="Arial"/>
        </a:font>
        <a:schemeClr val="lt1"/>
      </a:tcTxStyle>
      <a:tcStyle>
        <a:fill>
          <a:solidFill>
            <a:schemeClr val="accent6"/>
          </a:solidFill>
        </a:fill>
      </a:tcStyle>
    </a:lastCol>
    <a:firstCol>
      <a:tcTxStyle b="on" i="off">
        <a:font>
          <a:latin typeface="Arial"/>
          <a:ea typeface="Arial"/>
          <a:cs typeface="Arial"/>
        </a:font>
        <a:schemeClr val="lt1"/>
      </a:tcTxStyle>
      <a:tcStyle>
        <a:fill>
          <a:solidFill>
            <a:schemeClr val="accent6"/>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795" orient="horz"/>
        <p:guide pos="1799"/>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05" Type="http://customschemas.google.com/relationships/presentationmetadata" Target="metadata"/><Relationship Id="rId104" Type="http://schemas.openxmlformats.org/officeDocument/2006/relationships/font" Target="fonts/Lato-boldItalic.fntdata"/><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103" Type="http://schemas.openxmlformats.org/officeDocument/2006/relationships/font" Target="fonts/Lato-italic.fntdata"/><Relationship Id="rId102" Type="http://schemas.openxmlformats.org/officeDocument/2006/relationships/font" Target="fonts/Lato-bold.fntdata"/><Relationship Id="rId101" Type="http://schemas.openxmlformats.org/officeDocument/2006/relationships/font" Target="fonts/Lato-regular.fntdata"/><Relationship Id="rId100" Type="http://schemas.openxmlformats.org/officeDocument/2006/relationships/font" Target="fonts/MontserratBlack-boldItalic.fntdata"/><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11" Type="http://schemas.openxmlformats.org/officeDocument/2006/relationships/slide" Target="slides/slide5.xml"/><Relationship Id="rId99" Type="http://schemas.openxmlformats.org/officeDocument/2006/relationships/font" Target="fonts/MontserratBlack-bold.fntdata"/><Relationship Id="rId10" Type="http://schemas.openxmlformats.org/officeDocument/2006/relationships/slide" Target="slides/slide4.xml"/><Relationship Id="rId98" Type="http://schemas.openxmlformats.org/officeDocument/2006/relationships/slide" Target="slides/slide92.xml"/><Relationship Id="rId13" Type="http://schemas.openxmlformats.org/officeDocument/2006/relationships/slide" Target="slides/slide7.xml"/><Relationship Id="rId12" Type="http://schemas.openxmlformats.org/officeDocument/2006/relationships/slide" Target="slides/slide6.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65" Type="http://schemas.openxmlformats.org/officeDocument/2006/relationships/slide" Target="slides/slide59.xml"/><Relationship Id="rId68" Type="http://schemas.openxmlformats.org/officeDocument/2006/relationships/slide" Target="slides/slide62.xml"/><Relationship Id="rId67" Type="http://schemas.openxmlformats.org/officeDocument/2006/relationships/slide" Target="slides/slide61.xml"/><Relationship Id="rId60" Type="http://schemas.openxmlformats.org/officeDocument/2006/relationships/slide" Target="slides/slide54.xml"/><Relationship Id="rId69" Type="http://schemas.openxmlformats.org/officeDocument/2006/relationships/slide" Target="slides/slide6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54" Type="http://schemas.openxmlformats.org/officeDocument/2006/relationships/slide" Target="slides/slide48.xml"/><Relationship Id="rId57" Type="http://schemas.openxmlformats.org/officeDocument/2006/relationships/slide" Target="slides/slide51.xml"/><Relationship Id="rId56" Type="http://schemas.openxmlformats.org/officeDocument/2006/relationships/slide" Target="slides/slide50.xml"/><Relationship Id="rId59" Type="http://schemas.openxmlformats.org/officeDocument/2006/relationships/slide" Target="slides/slide53.xml"/><Relationship Id="rId58" Type="http://schemas.openxmlformats.org/officeDocument/2006/relationships/slide" Target="slides/slide5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gianlucaruggieri/Desktop/scaricati/Senza%20nome%201.xls"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Cartel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Foglio2!$A$2</c:f>
              <c:strCache>
                <c:ptCount val="1"/>
                <c:pt idx="0">
                  <c:v>Nucleare</c:v>
                </c:pt>
              </c:strCache>
            </c:strRef>
          </c:tx>
          <c:spPr>
            <a:solidFill>
              <a:schemeClr val="accent2">
                <a:lumMod val="60000"/>
                <a:lumOff val="40000"/>
              </a:schemeClr>
            </a:solidFill>
            <a:ln>
              <a:noFill/>
            </a:ln>
            <a:effectLst/>
          </c:spPr>
          <c:invertIfNegative val="0"/>
          <c:cat>
            <c:numRef>
              <c:f>Foglio2!$B$1:$I$1</c:f>
              <c:numCache>
                <c:formatCode>General</c:formatCode>
                <c:ptCount val="8"/>
                <c:pt idx="0">
                  <c:v>1990</c:v>
                </c:pt>
                <c:pt idx="1">
                  <c:v>1995</c:v>
                </c:pt>
                <c:pt idx="2">
                  <c:v>2000</c:v>
                </c:pt>
                <c:pt idx="3">
                  <c:v>2005</c:v>
                </c:pt>
                <c:pt idx="4">
                  <c:v>2010</c:v>
                </c:pt>
                <c:pt idx="5">
                  <c:v>2015</c:v>
                </c:pt>
                <c:pt idx="6">
                  <c:v>2019</c:v>
                </c:pt>
                <c:pt idx="7">
                  <c:v>2023</c:v>
                </c:pt>
              </c:numCache>
            </c:numRef>
          </c:cat>
          <c:val>
            <c:numRef>
              <c:f>Foglio2!$B$2:$I$2</c:f>
              <c:numCache>
                <c:formatCode>General</c:formatCode>
                <c:ptCount val="8"/>
                <c:pt idx="0">
                  <c:v>32.409999999999997</c:v>
                </c:pt>
                <c:pt idx="1">
                  <c:v>33.229999999999997</c:v>
                </c:pt>
                <c:pt idx="2">
                  <c:v>32.799999999999997</c:v>
                </c:pt>
                <c:pt idx="3">
                  <c:v>31.19</c:v>
                </c:pt>
                <c:pt idx="4">
                  <c:v>29.01</c:v>
                </c:pt>
                <c:pt idx="5">
                  <c:v>27.41</c:v>
                </c:pt>
                <c:pt idx="6">
                  <c:v>26.62</c:v>
                </c:pt>
                <c:pt idx="7">
                  <c:v>22.95</c:v>
                </c:pt>
              </c:numCache>
            </c:numRef>
          </c:val>
          <c:extLst>
            <c:ext xmlns:c16="http://schemas.microsoft.com/office/drawing/2014/chart" uri="{C3380CC4-5D6E-409C-BE32-E72D297353CC}">
              <c16:uniqueId val="{00000000-A8CE-724C-A64F-C9D912B77CE8}"/>
            </c:ext>
          </c:extLst>
        </c:ser>
        <c:ser>
          <c:idx val="1"/>
          <c:order val="1"/>
          <c:tx>
            <c:strRef>
              <c:f>Foglio2!$A$3</c:f>
              <c:strCache>
                <c:ptCount val="1"/>
                <c:pt idx="0">
                  <c:v>Carbone</c:v>
                </c:pt>
              </c:strCache>
            </c:strRef>
          </c:tx>
          <c:spPr>
            <a:solidFill>
              <a:schemeClr val="tx1">
                <a:lumMod val="95000"/>
                <a:lumOff val="5000"/>
              </a:schemeClr>
            </a:solidFill>
            <a:ln>
              <a:noFill/>
            </a:ln>
            <a:effectLst/>
          </c:spPr>
          <c:invertIfNegative val="0"/>
          <c:cat>
            <c:numRef>
              <c:f>Foglio2!$B$1:$I$1</c:f>
              <c:numCache>
                <c:formatCode>General</c:formatCode>
                <c:ptCount val="8"/>
                <c:pt idx="0">
                  <c:v>1990</c:v>
                </c:pt>
                <c:pt idx="1">
                  <c:v>1995</c:v>
                </c:pt>
                <c:pt idx="2">
                  <c:v>2000</c:v>
                </c:pt>
                <c:pt idx="3">
                  <c:v>2005</c:v>
                </c:pt>
                <c:pt idx="4">
                  <c:v>2010</c:v>
                </c:pt>
                <c:pt idx="5">
                  <c:v>2015</c:v>
                </c:pt>
                <c:pt idx="6">
                  <c:v>2019</c:v>
                </c:pt>
                <c:pt idx="7">
                  <c:v>2023</c:v>
                </c:pt>
              </c:numCache>
            </c:numRef>
          </c:cat>
          <c:val>
            <c:numRef>
              <c:f>Foglio2!$B$3:$I$3</c:f>
              <c:numCache>
                <c:formatCode>General</c:formatCode>
                <c:ptCount val="8"/>
                <c:pt idx="0">
                  <c:v>35.29</c:v>
                </c:pt>
                <c:pt idx="1">
                  <c:v>32.56</c:v>
                </c:pt>
                <c:pt idx="2">
                  <c:v>30.52</c:v>
                </c:pt>
                <c:pt idx="3">
                  <c:v>28.04</c:v>
                </c:pt>
                <c:pt idx="4">
                  <c:v>23.81</c:v>
                </c:pt>
                <c:pt idx="5">
                  <c:v>24.56</c:v>
                </c:pt>
                <c:pt idx="6">
                  <c:v>15.69</c:v>
                </c:pt>
                <c:pt idx="7">
                  <c:v>12.34</c:v>
                </c:pt>
              </c:numCache>
            </c:numRef>
          </c:val>
          <c:extLst>
            <c:ext xmlns:c16="http://schemas.microsoft.com/office/drawing/2014/chart" uri="{C3380CC4-5D6E-409C-BE32-E72D297353CC}">
              <c16:uniqueId val="{00000001-A8CE-724C-A64F-C9D912B77CE8}"/>
            </c:ext>
          </c:extLst>
        </c:ser>
        <c:ser>
          <c:idx val="2"/>
          <c:order val="2"/>
          <c:tx>
            <c:strRef>
              <c:f>Foglio2!$A$4</c:f>
              <c:strCache>
                <c:ptCount val="1"/>
                <c:pt idx="0">
                  <c:v>Gas</c:v>
                </c:pt>
              </c:strCache>
            </c:strRef>
          </c:tx>
          <c:spPr>
            <a:solidFill>
              <a:schemeClr val="accent3"/>
            </a:solidFill>
            <a:ln>
              <a:noFill/>
            </a:ln>
            <a:effectLst/>
          </c:spPr>
          <c:invertIfNegative val="0"/>
          <c:cat>
            <c:numRef>
              <c:f>Foglio2!$B$1:$I$1</c:f>
              <c:numCache>
                <c:formatCode>General</c:formatCode>
                <c:ptCount val="8"/>
                <c:pt idx="0">
                  <c:v>1990</c:v>
                </c:pt>
                <c:pt idx="1">
                  <c:v>1995</c:v>
                </c:pt>
                <c:pt idx="2">
                  <c:v>2000</c:v>
                </c:pt>
                <c:pt idx="3">
                  <c:v>2005</c:v>
                </c:pt>
                <c:pt idx="4">
                  <c:v>2010</c:v>
                </c:pt>
                <c:pt idx="5">
                  <c:v>2015</c:v>
                </c:pt>
                <c:pt idx="6">
                  <c:v>2019</c:v>
                </c:pt>
                <c:pt idx="7">
                  <c:v>2023</c:v>
                </c:pt>
              </c:numCache>
            </c:numRef>
          </c:cat>
          <c:val>
            <c:numRef>
              <c:f>Foglio2!$B$4:$I$4</c:f>
              <c:numCache>
                <c:formatCode>General</c:formatCode>
                <c:ptCount val="8"/>
                <c:pt idx="0">
                  <c:v>8.1300000000000008</c:v>
                </c:pt>
                <c:pt idx="1">
                  <c:v>8.51</c:v>
                </c:pt>
                <c:pt idx="2">
                  <c:v>12.52</c:v>
                </c:pt>
                <c:pt idx="3">
                  <c:v>17.77</c:v>
                </c:pt>
                <c:pt idx="4">
                  <c:v>19.940000000000001</c:v>
                </c:pt>
                <c:pt idx="5">
                  <c:v>13.76</c:v>
                </c:pt>
                <c:pt idx="6">
                  <c:v>19.78</c:v>
                </c:pt>
                <c:pt idx="7">
                  <c:v>16.78</c:v>
                </c:pt>
              </c:numCache>
            </c:numRef>
          </c:val>
          <c:extLst>
            <c:ext xmlns:c16="http://schemas.microsoft.com/office/drawing/2014/chart" uri="{C3380CC4-5D6E-409C-BE32-E72D297353CC}">
              <c16:uniqueId val="{00000002-A8CE-724C-A64F-C9D912B77CE8}"/>
            </c:ext>
          </c:extLst>
        </c:ser>
        <c:ser>
          <c:idx val="3"/>
          <c:order val="3"/>
          <c:tx>
            <c:strRef>
              <c:f>Foglio2!$A$5</c:f>
              <c:strCache>
                <c:ptCount val="1"/>
                <c:pt idx="0">
                  <c:v>Altre fossili</c:v>
                </c:pt>
              </c:strCache>
            </c:strRef>
          </c:tx>
          <c:spPr>
            <a:solidFill>
              <a:schemeClr val="bg2">
                <a:lumMod val="90000"/>
              </a:schemeClr>
            </a:solidFill>
            <a:ln>
              <a:noFill/>
            </a:ln>
            <a:effectLst/>
          </c:spPr>
          <c:invertIfNegative val="0"/>
          <c:cat>
            <c:numRef>
              <c:f>Foglio2!$B$1:$I$1</c:f>
              <c:numCache>
                <c:formatCode>General</c:formatCode>
                <c:ptCount val="8"/>
                <c:pt idx="0">
                  <c:v>1990</c:v>
                </c:pt>
                <c:pt idx="1">
                  <c:v>1995</c:v>
                </c:pt>
                <c:pt idx="2">
                  <c:v>2000</c:v>
                </c:pt>
                <c:pt idx="3">
                  <c:v>2005</c:v>
                </c:pt>
                <c:pt idx="4">
                  <c:v>2010</c:v>
                </c:pt>
                <c:pt idx="5">
                  <c:v>2015</c:v>
                </c:pt>
                <c:pt idx="6">
                  <c:v>2019</c:v>
                </c:pt>
                <c:pt idx="7">
                  <c:v>2023</c:v>
                </c:pt>
              </c:numCache>
            </c:numRef>
          </c:cat>
          <c:val>
            <c:numRef>
              <c:f>Foglio2!$B$5:$I$5</c:f>
              <c:numCache>
                <c:formatCode>General</c:formatCode>
                <c:ptCount val="8"/>
                <c:pt idx="0">
                  <c:v>10.75</c:v>
                </c:pt>
                <c:pt idx="1">
                  <c:v>10.899999999999999</c:v>
                </c:pt>
                <c:pt idx="2">
                  <c:v>8.6500000000000021</c:v>
                </c:pt>
                <c:pt idx="3">
                  <c:v>7.0599999999999952</c:v>
                </c:pt>
                <c:pt idx="4">
                  <c:v>5.0799999999999983</c:v>
                </c:pt>
                <c:pt idx="5">
                  <c:v>4.4500000000000064</c:v>
                </c:pt>
                <c:pt idx="6">
                  <c:v>3.8499999999999996</c:v>
                </c:pt>
                <c:pt idx="7">
                  <c:v>3.5299999999999976</c:v>
                </c:pt>
              </c:numCache>
            </c:numRef>
          </c:val>
          <c:extLst>
            <c:ext xmlns:c16="http://schemas.microsoft.com/office/drawing/2014/chart" uri="{C3380CC4-5D6E-409C-BE32-E72D297353CC}">
              <c16:uniqueId val="{00000003-A8CE-724C-A64F-C9D912B77CE8}"/>
            </c:ext>
          </c:extLst>
        </c:ser>
        <c:ser>
          <c:idx val="4"/>
          <c:order val="4"/>
          <c:tx>
            <c:strRef>
              <c:f>Foglio2!$A$6</c:f>
              <c:strCache>
                <c:ptCount val="1"/>
                <c:pt idx="0">
                  <c:v>Idro, bioenergia</c:v>
                </c:pt>
              </c:strCache>
            </c:strRef>
          </c:tx>
          <c:spPr>
            <a:solidFill>
              <a:schemeClr val="accent5"/>
            </a:solidFill>
            <a:ln>
              <a:noFill/>
            </a:ln>
            <a:effectLst/>
          </c:spPr>
          <c:invertIfNegative val="0"/>
          <c:cat>
            <c:numRef>
              <c:f>Foglio2!$B$1:$I$1</c:f>
              <c:numCache>
                <c:formatCode>General</c:formatCode>
                <c:ptCount val="8"/>
                <c:pt idx="0">
                  <c:v>1990</c:v>
                </c:pt>
                <c:pt idx="1">
                  <c:v>1995</c:v>
                </c:pt>
                <c:pt idx="2">
                  <c:v>2000</c:v>
                </c:pt>
                <c:pt idx="3">
                  <c:v>2005</c:v>
                </c:pt>
                <c:pt idx="4">
                  <c:v>2010</c:v>
                </c:pt>
                <c:pt idx="5">
                  <c:v>2015</c:v>
                </c:pt>
                <c:pt idx="6">
                  <c:v>2019</c:v>
                </c:pt>
                <c:pt idx="7">
                  <c:v>2023</c:v>
                </c:pt>
              </c:numCache>
            </c:numRef>
          </c:cat>
          <c:val>
            <c:numRef>
              <c:f>Foglio2!$B$6:$I$6</c:f>
              <c:numCache>
                <c:formatCode>General</c:formatCode>
                <c:ptCount val="8"/>
                <c:pt idx="0">
                  <c:v>13.38</c:v>
                </c:pt>
                <c:pt idx="1">
                  <c:v>14.65</c:v>
                </c:pt>
                <c:pt idx="2">
                  <c:v>14.7</c:v>
                </c:pt>
                <c:pt idx="3">
                  <c:v>12.96</c:v>
                </c:pt>
                <c:pt idx="4">
                  <c:v>16.61</c:v>
                </c:pt>
                <c:pt idx="5">
                  <c:v>17.16</c:v>
                </c:pt>
                <c:pt idx="6">
                  <c:v>16.95</c:v>
                </c:pt>
                <c:pt idx="7">
                  <c:v>17.670000000000002</c:v>
                </c:pt>
              </c:numCache>
            </c:numRef>
          </c:val>
          <c:extLst>
            <c:ext xmlns:c16="http://schemas.microsoft.com/office/drawing/2014/chart" uri="{C3380CC4-5D6E-409C-BE32-E72D297353CC}">
              <c16:uniqueId val="{00000004-A8CE-724C-A64F-C9D912B77CE8}"/>
            </c:ext>
          </c:extLst>
        </c:ser>
        <c:ser>
          <c:idx val="5"/>
          <c:order val="5"/>
          <c:tx>
            <c:strRef>
              <c:f>Foglio2!$A$7</c:f>
              <c:strCache>
                <c:ptCount val="1"/>
                <c:pt idx="0">
                  <c:v>Eolico</c:v>
                </c:pt>
              </c:strCache>
            </c:strRef>
          </c:tx>
          <c:spPr>
            <a:solidFill>
              <a:schemeClr val="accent6"/>
            </a:solidFill>
            <a:ln>
              <a:noFill/>
            </a:ln>
            <a:effectLst/>
          </c:spPr>
          <c:invertIfNegative val="0"/>
          <c:cat>
            <c:numRef>
              <c:f>Foglio2!$B$1:$I$1</c:f>
              <c:numCache>
                <c:formatCode>General</c:formatCode>
                <c:ptCount val="8"/>
                <c:pt idx="0">
                  <c:v>1990</c:v>
                </c:pt>
                <c:pt idx="1">
                  <c:v>1995</c:v>
                </c:pt>
                <c:pt idx="2">
                  <c:v>2000</c:v>
                </c:pt>
                <c:pt idx="3">
                  <c:v>2005</c:v>
                </c:pt>
                <c:pt idx="4">
                  <c:v>2010</c:v>
                </c:pt>
                <c:pt idx="5">
                  <c:v>2015</c:v>
                </c:pt>
                <c:pt idx="6">
                  <c:v>2019</c:v>
                </c:pt>
                <c:pt idx="7">
                  <c:v>2023</c:v>
                </c:pt>
              </c:numCache>
            </c:numRef>
          </c:cat>
          <c:val>
            <c:numRef>
              <c:f>Foglio2!$B$7:$I$7</c:f>
              <c:numCache>
                <c:formatCode>General</c:formatCode>
                <c:ptCount val="8"/>
                <c:pt idx="0">
                  <c:v>0.03</c:v>
                </c:pt>
                <c:pt idx="1">
                  <c:v>0.15</c:v>
                </c:pt>
                <c:pt idx="2">
                  <c:v>0.81</c:v>
                </c:pt>
                <c:pt idx="3">
                  <c:v>2.36</c:v>
                </c:pt>
                <c:pt idx="4">
                  <c:v>4.75</c:v>
                </c:pt>
                <c:pt idx="5">
                  <c:v>9.17</c:v>
                </c:pt>
                <c:pt idx="6">
                  <c:v>12.77</c:v>
                </c:pt>
                <c:pt idx="7">
                  <c:v>17.600000000000001</c:v>
                </c:pt>
              </c:numCache>
            </c:numRef>
          </c:val>
          <c:extLst>
            <c:ext xmlns:c16="http://schemas.microsoft.com/office/drawing/2014/chart" uri="{C3380CC4-5D6E-409C-BE32-E72D297353CC}">
              <c16:uniqueId val="{00000005-A8CE-724C-A64F-C9D912B77CE8}"/>
            </c:ext>
          </c:extLst>
        </c:ser>
        <c:ser>
          <c:idx val="6"/>
          <c:order val="6"/>
          <c:tx>
            <c:strRef>
              <c:f>Foglio2!$A$8</c:f>
              <c:strCache>
                <c:ptCount val="1"/>
                <c:pt idx="0">
                  <c:v>Solare</c:v>
                </c:pt>
              </c:strCache>
            </c:strRef>
          </c:tx>
          <c:spPr>
            <a:solidFill>
              <a:schemeClr val="accent4"/>
            </a:solidFill>
            <a:ln>
              <a:noFill/>
            </a:ln>
            <a:effectLst/>
          </c:spPr>
          <c:invertIfNegative val="0"/>
          <c:cat>
            <c:numRef>
              <c:f>Foglio2!$B$1:$I$1</c:f>
              <c:numCache>
                <c:formatCode>General</c:formatCode>
                <c:ptCount val="8"/>
                <c:pt idx="0">
                  <c:v>1990</c:v>
                </c:pt>
                <c:pt idx="1">
                  <c:v>1995</c:v>
                </c:pt>
                <c:pt idx="2">
                  <c:v>2000</c:v>
                </c:pt>
                <c:pt idx="3">
                  <c:v>2005</c:v>
                </c:pt>
                <c:pt idx="4">
                  <c:v>2010</c:v>
                </c:pt>
                <c:pt idx="5">
                  <c:v>2015</c:v>
                </c:pt>
                <c:pt idx="6">
                  <c:v>2019</c:v>
                </c:pt>
                <c:pt idx="7">
                  <c:v>2023</c:v>
                </c:pt>
              </c:numCache>
            </c:numRef>
          </c:cat>
          <c:val>
            <c:numRef>
              <c:f>Foglio2!$B$8:$I$8</c:f>
              <c:numCache>
                <c:formatCode>General</c:formatCode>
                <c:ptCount val="8"/>
                <c:pt idx="0">
                  <c:v>0</c:v>
                </c:pt>
                <c:pt idx="1">
                  <c:v>1.0000000000000009E-2</c:v>
                </c:pt>
                <c:pt idx="2">
                  <c:v>0</c:v>
                </c:pt>
                <c:pt idx="3">
                  <c:v>5.0000000000000266E-2</c:v>
                </c:pt>
                <c:pt idx="4">
                  <c:v>0.79</c:v>
                </c:pt>
                <c:pt idx="5">
                  <c:v>3.49</c:v>
                </c:pt>
                <c:pt idx="6">
                  <c:v>4.3300000000000018</c:v>
                </c:pt>
                <c:pt idx="7">
                  <c:v>9.139999999999997</c:v>
                </c:pt>
              </c:numCache>
            </c:numRef>
          </c:val>
          <c:extLst>
            <c:ext xmlns:c16="http://schemas.microsoft.com/office/drawing/2014/chart" uri="{C3380CC4-5D6E-409C-BE32-E72D297353CC}">
              <c16:uniqueId val="{00000006-A8CE-724C-A64F-C9D912B77CE8}"/>
            </c:ext>
          </c:extLst>
        </c:ser>
        <c:dLbls>
          <c:showLegendKey val="0"/>
          <c:showVal val="0"/>
          <c:showCatName val="0"/>
          <c:showSerName val="0"/>
          <c:showPercent val="0"/>
          <c:showBubbleSize val="0"/>
        </c:dLbls>
        <c:gapWidth val="219"/>
        <c:overlap val="100"/>
        <c:axId val="715960880"/>
        <c:axId val="870222720"/>
      </c:barChart>
      <c:catAx>
        <c:axId val="71596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70222720"/>
        <c:crosses val="autoZero"/>
        <c:auto val="1"/>
        <c:lblAlgn val="ctr"/>
        <c:lblOffset val="100"/>
        <c:noMultiLvlLbl val="0"/>
      </c:catAx>
      <c:valAx>
        <c:axId val="870222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it-IT"/>
          </a:p>
        </c:txPr>
        <c:crossAx val="715960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none"/>
          </c:marker>
          <c:xVal>
            <c:numRef>
              <c:f>Foglio1!$A$2:$A$54</c:f>
              <c:numCache>
                <c:formatCode>m/d/yy</c:formatCode>
                <c:ptCount val="53"/>
                <c:pt idx="0">
                  <c:v>45246</c:v>
                </c:pt>
                <c:pt idx="1">
                  <c:v>45189</c:v>
                </c:pt>
                <c:pt idx="2">
                  <c:v>45140</c:v>
                </c:pt>
                <c:pt idx="3">
                  <c:v>45092</c:v>
                </c:pt>
                <c:pt idx="4">
                  <c:v>45056</c:v>
                </c:pt>
                <c:pt idx="5">
                  <c:v>44965</c:v>
                </c:pt>
                <c:pt idx="6">
                  <c:v>44917</c:v>
                </c:pt>
                <c:pt idx="7">
                  <c:v>44867</c:v>
                </c:pt>
                <c:pt idx="8">
                  <c:v>44838</c:v>
                </c:pt>
                <c:pt idx="9">
                  <c:v>44769</c:v>
                </c:pt>
                <c:pt idx="10">
                  <c:v>44768</c:v>
                </c:pt>
                <c:pt idx="11">
                  <c:v>42445</c:v>
                </c:pt>
                <c:pt idx="12">
                  <c:v>41886</c:v>
                </c:pt>
                <c:pt idx="13">
                  <c:v>41796</c:v>
                </c:pt>
                <c:pt idx="14">
                  <c:v>41585</c:v>
                </c:pt>
                <c:pt idx="15">
                  <c:v>41396</c:v>
                </c:pt>
                <c:pt idx="16">
                  <c:v>41089</c:v>
                </c:pt>
                <c:pt idx="17">
                  <c:v>40881</c:v>
                </c:pt>
                <c:pt idx="18">
                  <c:v>40850</c:v>
                </c:pt>
                <c:pt idx="19">
                  <c:v>40731</c:v>
                </c:pt>
                <c:pt idx="20">
                  <c:v>40640</c:v>
                </c:pt>
                <c:pt idx="21">
                  <c:v>40179</c:v>
                </c:pt>
                <c:pt idx="22">
                  <c:v>39911</c:v>
                </c:pt>
                <c:pt idx="23">
                  <c:v>39883</c:v>
                </c:pt>
                <c:pt idx="24">
                  <c:v>39834</c:v>
                </c:pt>
                <c:pt idx="25">
                  <c:v>39792</c:v>
                </c:pt>
                <c:pt idx="26">
                  <c:v>39764</c:v>
                </c:pt>
                <c:pt idx="27">
                  <c:v>39736</c:v>
                </c:pt>
                <c:pt idx="28">
                  <c:v>39272</c:v>
                </c:pt>
                <c:pt idx="29">
                  <c:v>39246</c:v>
                </c:pt>
                <c:pt idx="30">
                  <c:v>39155</c:v>
                </c:pt>
                <c:pt idx="31">
                  <c:v>39064</c:v>
                </c:pt>
                <c:pt idx="32">
                  <c:v>39001</c:v>
                </c:pt>
                <c:pt idx="33">
                  <c:v>38938</c:v>
                </c:pt>
                <c:pt idx="34">
                  <c:v>38883</c:v>
                </c:pt>
                <c:pt idx="35">
                  <c:v>38784</c:v>
                </c:pt>
                <c:pt idx="36">
                  <c:v>38692</c:v>
                </c:pt>
                <c:pt idx="37">
                  <c:v>37778</c:v>
                </c:pt>
                <c:pt idx="38">
                  <c:v>37687</c:v>
                </c:pt>
                <c:pt idx="39">
                  <c:v>37596</c:v>
                </c:pt>
                <c:pt idx="40">
                  <c:v>37204</c:v>
                </c:pt>
                <c:pt idx="41">
                  <c:v>37152</c:v>
                </c:pt>
                <c:pt idx="42">
                  <c:v>37134</c:v>
                </c:pt>
                <c:pt idx="43">
                  <c:v>37022</c:v>
                </c:pt>
                <c:pt idx="44">
                  <c:v>36805</c:v>
                </c:pt>
                <c:pt idx="45">
                  <c:v>36770</c:v>
                </c:pt>
                <c:pt idx="46">
                  <c:v>36686</c:v>
                </c:pt>
                <c:pt idx="47">
                  <c:v>36644</c:v>
                </c:pt>
                <c:pt idx="48">
                  <c:v>36602</c:v>
                </c:pt>
                <c:pt idx="49">
                  <c:v>36560</c:v>
                </c:pt>
                <c:pt idx="50">
                  <c:v>36469</c:v>
                </c:pt>
                <c:pt idx="51">
                  <c:v>36259</c:v>
                </c:pt>
                <c:pt idx="52">
                  <c:v>36161</c:v>
                </c:pt>
              </c:numCache>
            </c:numRef>
          </c:xVal>
          <c:yVal>
            <c:numRef>
              <c:f>Foglio1!$B$2:$B$54</c:f>
              <c:numCache>
                <c:formatCode>0.00%</c:formatCode>
                <c:ptCount val="53"/>
                <c:pt idx="0">
                  <c:v>4.4999999999999998E-2</c:v>
                </c:pt>
                <c:pt idx="1">
                  <c:v>4.4999999999999998E-2</c:v>
                </c:pt>
                <c:pt idx="2">
                  <c:v>4.2500000000000003E-2</c:v>
                </c:pt>
                <c:pt idx="3">
                  <c:v>0.04</c:v>
                </c:pt>
                <c:pt idx="4">
                  <c:v>3.7499999999999999E-2</c:v>
                </c:pt>
                <c:pt idx="5">
                  <c:v>0.03</c:v>
                </c:pt>
                <c:pt idx="6">
                  <c:v>2.5000000000000001E-2</c:v>
                </c:pt>
                <c:pt idx="7">
                  <c:v>0.02</c:v>
                </c:pt>
                <c:pt idx="8">
                  <c:v>1.2500000000000001E-2</c:v>
                </c:pt>
                <c:pt idx="9">
                  <c:v>5.0000000000000001E-3</c:v>
                </c:pt>
                <c:pt idx="10">
                  <c:v>0</c:v>
                </c:pt>
                <c:pt idx="11">
                  <c:v>0</c:v>
                </c:pt>
                <c:pt idx="12">
                  <c:v>5.0000000000000001E-4</c:v>
                </c:pt>
                <c:pt idx="13">
                  <c:v>1.5E-3</c:v>
                </c:pt>
                <c:pt idx="14">
                  <c:v>2.5000000000000001E-3</c:v>
                </c:pt>
                <c:pt idx="15">
                  <c:v>5.0000000000000001E-3</c:v>
                </c:pt>
                <c:pt idx="16">
                  <c:v>7.4999999999999997E-3</c:v>
                </c:pt>
                <c:pt idx="17">
                  <c:v>0.01</c:v>
                </c:pt>
                <c:pt idx="18">
                  <c:v>1.2500000000000001E-2</c:v>
                </c:pt>
                <c:pt idx="19">
                  <c:v>1.4999999999999999E-2</c:v>
                </c:pt>
                <c:pt idx="20">
                  <c:v>1.2500000000000001E-2</c:v>
                </c:pt>
                <c:pt idx="21">
                  <c:v>0.01</c:v>
                </c:pt>
                <c:pt idx="22">
                  <c:v>1.2500000000000001E-2</c:v>
                </c:pt>
                <c:pt idx="23">
                  <c:v>1.4999999999999999E-2</c:v>
                </c:pt>
                <c:pt idx="24">
                  <c:v>0.02</c:v>
                </c:pt>
                <c:pt idx="25">
                  <c:v>2.5000000000000001E-2</c:v>
                </c:pt>
                <c:pt idx="26">
                  <c:v>3.2500000000000001E-2</c:v>
                </c:pt>
                <c:pt idx="27">
                  <c:v>3.7499999999999999E-2</c:v>
                </c:pt>
                <c:pt idx="28">
                  <c:v>4.2500000000000003E-2</c:v>
                </c:pt>
                <c:pt idx="29">
                  <c:v>0.04</c:v>
                </c:pt>
                <c:pt idx="30">
                  <c:v>3.7499999999999999E-2</c:v>
                </c:pt>
                <c:pt idx="31">
                  <c:v>3.5000000000000003E-2</c:v>
                </c:pt>
                <c:pt idx="32">
                  <c:v>3.2500000000000001E-2</c:v>
                </c:pt>
                <c:pt idx="33">
                  <c:v>0.03</c:v>
                </c:pt>
                <c:pt idx="34">
                  <c:v>2.75E-2</c:v>
                </c:pt>
                <c:pt idx="35">
                  <c:v>2.5000000000000001E-2</c:v>
                </c:pt>
                <c:pt idx="36">
                  <c:v>2.2499999999999999E-2</c:v>
                </c:pt>
                <c:pt idx="37">
                  <c:v>0.02</c:v>
                </c:pt>
                <c:pt idx="38">
                  <c:v>2.5000000000000001E-2</c:v>
                </c:pt>
                <c:pt idx="39">
                  <c:v>2.75E-2</c:v>
                </c:pt>
                <c:pt idx="40">
                  <c:v>3.2500000000000001E-2</c:v>
                </c:pt>
                <c:pt idx="41">
                  <c:v>3.7499999999999999E-2</c:v>
                </c:pt>
                <c:pt idx="42">
                  <c:v>4.2500000000000003E-2</c:v>
                </c:pt>
                <c:pt idx="43">
                  <c:v>4.4999999999999998E-2</c:v>
                </c:pt>
                <c:pt idx="44">
                  <c:v>4.7500000000000001E-2</c:v>
                </c:pt>
                <c:pt idx="45">
                  <c:v>4.4999999999999998E-2</c:v>
                </c:pt>
                <c:pt idx="46">
                  <c:v>4.2500000000000003E-2</c:v>
                </c:pt>
                <c:pt idx="47">
                  <c:v>3.7499999999999999E-2</c:v>
                </c:pt>
                <c:pt idx="48">
                  <c:v>3.5000000000000003E-2</c:v>
                </c:pt>
                <c:pt idx="49">
                  <c:v>3.2500000000000001E-2</c:v>
                </c:pt>
                <c:pt idx="50">
                  <c:v>0.03</c:v>
                </c:pt>
                <c:pt idx="51">
                  <c:v>2.5000000000000001E-2</c:v>
                </c:pt>
                <c:pt idx="52">
                  <c:v>0.03</c:v>
                </c:pt>
              </c:numCache>
            </c:numRef>
          </c:yVal>
          <c:smooth val="0"/>
          <c:extLst>
            <c:ext xmlns:c16="http://schemas.microsoft.com/office/drawing/2014/chart" uri="{C3380CC4-5D6E-409C-BE32-E72D297353CC}">
              <c16:uniqueId val="{00000000-DA5B-FE4F-A425-E1B25CFA6EF4}"/>
            </c:ext>
          </c:extLst>
        </c:ser>
        <c:dLbls>
          <c:showLegendKey val="0"/>
          <c:showVal val="0"/>
          <c:showCatName val="0"/>
          <c:showSerName val="0"/>
          <c:showPercent val="0"/>
          <c:showBubbleSize val="0"/>
        </c:dLbls>
        <c:axId val="1445002175"/>
        <c:axId val="1445004447"/>
      </c:scatterChart>
      <c:valAx>
        <c:axId val="1445002175"/>
        <c:scaling>
          <c:orientation val="minMax"/>
          <c:max val="45246"/>
          <c:min val="36161"/>
        </c:scaling>
        <c:delete val="0"/>
        <c:axPos val="b"/>
        <c:majorGridlines>
          <c:spPr>
            <a:ln w="9525" cap="flat" cmpd="sng" algn="ctr">
              <a:solidFill>
                <a:schemeClr val="tx1">
                  <a:lumMod val="15000"/>
                  <a:lumOff val="85000"/>
                </a:schemeClr>
              </a:solidFill>
              <a:round/>
            </a:ln>
            <a:effectLst/>
          </c:spPr>
        </c:majorGridlines>
        <c:numFmt formatCode="m/d/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45004447"/>
        <c:crosses val="autoZero"/>
        <c:crossBetween val="midCat"/>
      </c:valAx>
      <c:valAx>
        <c:axId val="14450044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44500217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it-I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1b4baf7e78_0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3" name="Google Shape;83;g31b4baf7e78_0_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 name="Google Shape;184;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 name="Google Shape;190;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22" name="Google Shape;222;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it-IT"/>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1" name="Google Shape;291;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5" name="Google Shape;375;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7" name="Google Shape;417;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3" name="Google Shape;423;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2" name="Google Shape;482;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9" name="Google Shape;499;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9" name="Google Shape;529;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9" name="Shape 539"/>
        <p:cNvGrpSpPr/>
        <p:nvPr/>
      </p:nvGrpSpPr>
      <p:grpSpPr>
        <a:xfrm>
          <a:off x="0" y="0"/>
          <a:ext cx="0" cy="0"/>
          <a:chOff x="0" y="0"/>
          <a:chExt cx="0" cy="0"/>
        </a:xfrm>
      </p:grpSpPr>
      <p:sp>
        <p:nvSpPr>
          <p:cNvPr id="540" name="Google Shape;540;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7" name="Google Shape;547;p7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548" name="Google Shape;548;p7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it-IT"/>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4" name="Google Shape;584;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7" name="Google Shape;607;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128" name="Google Shape;12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None/>
            </a:pPr>
            <a:fld id="{00000000-1234-1234-1234-123412341234}" type="slidenum">
              <a:rPr lang="it-IT"/>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9" name="Google Shape;619;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7" name="Google Shape;647;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8" name="Google Shape;658;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9" name="Google Shape;669;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5" name="Google Shape;675;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0" name="Google Shape;680;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p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5" name="Google Shape;685;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0" name="Google Shape;690;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6" name="Google Shape;696;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0" name="Shape 700"/>
        <p:cNvGrpSpPr/>
        <p:nvPr/>
      </p:nvGrpSpPr>
      <p:grpSpPr>
        <a:xfrm>
          <a:off x="0" y="0"/>
          <a:ext cx="0" cy="0"/>
          <a:chOff x="0" y="0"/>
          <a:chExt cx="0" cy="0"/>
        </a:xfrm>
      </p:grpSpPr>
      <p:sp>
        <p:nvSpPr>
          <p:cNvPr id="701" name="Google Shape;701;p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2" name="Google Shape;702;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9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5" name="Google Shape;715;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p9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4" name="Google Shape;724;p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10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9" name="Google Shape;729;p1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10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6" name="Google Shape;736;p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10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3" name="Google Shape;743;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10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0" name="Google Shape;750;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p10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7" name="Google Shape;757;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10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3" name="Google Shape;763;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15" name="Shape 15"/>
        <p:cNvGrpSpPr/>
        <p:nvPr/>
      </p:nvGrpSpPr>
      <p:grpSpPr>
        <a:xfrm>
          <a:off x="0" y="0"/>
          <a:ext cx="0" cy="0"/>
          <a:chOff x="0" y="0"/>
          <a:chExt cx="0" cy="0"/>
        </a:xfrm>
      </p:grpSpPr>
      <p:sp>
        <p:nvSpPr>
          <p:cNvPr id="16" name="Google Shape;16;p7"/>
          <p:cNvSpPr txBox="1"/>
          <p:nvPr>
            <p:ph type="title"/>
          </p:nvPr>
        </p:nvSpPr>
        <p:spPr>
          <a:xfrm>
            <a:off x="831851" y="1709741"/>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738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7"/>
          <p:cNvSpPr txBox="1"/>
          <p:nvPr>
            <p:ph idx="1" type="body"/>
          </p:nvPr>
        </p:nvSpPr>
        <p:spPr>
          <a:xfrm>
            <a:off x="831851" y="4589466"/>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31"/>
              </a:spcBef>
              <a:spcAft>
                <a:spcPts val="0"/>
              </a:spcAft>
              <a:buClr>
                <a:schemeClr val="dk1"/>
              </a:buClr>
              <a:buSzPts val="2400"/>
              <a:buNone/>
              <a:defRPr sz="2953">
                <a:solidFill>
                  <a:schemeClr val="dk1"/>
                </a:solidFill>
              </a:defRPr>
            </a:lvl1pPr>
            <a:lvl2pPr indent="-228600" lvl="1" marL="914400" algn="l">
              <a:lnSpc>
                <a:spcPct val="90000"/>
              </a:lnSpc>
              <a:spcBef>
                <a:spcPts val="615"/>
              </a:spcBef>
              <a:spcAft>
                <a:spcPts val="0"/>
              </a:spcAft>
              <a:buClr>
                <a:srgbClr val="888888"/>
              </a:buClr>
              <a:buSzPts val="2000"/>
              <a:buNone/>
              <a:defRPr sz="2461">
                <a:solidFill>
                  <a:srgbClr val="888888"/>
                </a:solidFill>
              </a:defRPr>
            </a:lvl2pPr>
            <a:lvl3pPr indent="-228600" lvl="2" marL="1371600" algn="l">
              <a:lnSpc>
                <a:spcPct val="90000"/>
              </a:lnSpc>
              <a:spcBef>
                <a:spcPts val="615"/>
              </a:spcBef>
              <a:spcAft>
                <a:spcPts val="0"/>
              </a:spcAft>
              <a:buClr>
                <a:srgbClr val="888888"/>
              </a:buClr>
              <a:buSzPts val="1800"/>
              <a:buNone/>
              <a:defRPr sz="2215">
                <a:solidFill>
                  <a:srgbClr val="888888"/>
                </a:solidFill>
              </a:defRPr>
            </a:lvl3pPr>
            <a:lvl4pPr indent="-228600" lvl="3" marL="1828800" algn="l">
              <a:lnSpc>
                <a:spcPct val="90000"/>
              </a:lnSpc>
              <a:spcBef>
                <a:spcPts val="615"/>
              </a:spcBef>
              <a:spcAft>
                <a:spcPts val="0"/>
              </a:spcAft>
              <a:buClr>
                <a:srgbClr val="888888"/>
              </a:buClr>
              <a:buSzPts val="1600"/>
              <a:buNone/>
              <a:defRPr sz="1969">
                <a:solidFill>
                  <a:srgbClr val="888888"/>
                </a:solidFill>
              </a:defRPr>
            </a:lvl4pPr>
            <a:lvl5pPr indent="-228600" lvl="4" marL="2286000" algn="l">
              <a:lnSpc>
                <a:spcPct val="90000"/>
              </a:lnSpc>
              <a:spcBef>
                <a:spcPts val="615"/>
              </a:spcBef>
              <a:spcAft>
                <a:spcPts val="0"/>
              </a:spcAft>
              <a:buClr>
                <a:srgbClr val="888888"/>
              </a:buClr>
              <a:buSzPts val="1600"/>
              <a:buNone/>
              <a:defRPr sz="1969">
                <a:solidFill>
                  <a:srgbClr val="888888"/>
                </a:solidFill>
              </a:defRPr>
            </a:lvl5pPr>
            <a:lvl6pPr indent="-228600" lvl="5" marL="2743200" algn="l">
              <a:lnSpc>
                <a:spcPct val="90000"/>
              </a:lnSpc>
              <a:spcBef>
                <a:spcPts val="615"/>
              </a:spcBef>
              <a:spcAft>
                <a:spcPts val="0"/>
              </a:spcAft>
              <a:buClr>
                <a:srgbClr val="888888"/>
              </a:buClr>
              <a:buSzPts val="1600"/>
              <a:buNone/>
              <a:defRPr sz="1969">
                <a:solidFill>
                  <a:srgbClr val="888888"/>
                </a:solidFill>
              </a:defRPr>
            </a:lvl6pPr>
            <a:lvl7pPr indent="-228600" lvl="6" marL="3200400" algn="l">
              <a:lnSpc>
                <a:spcPct val="90000"/>
              </a:lnSpc>
              <a:spcBef>
                <a:spcPts val="615"/>
              </a:spcBef>
              <a:spcAft>
                <a:spcPts val="0"/>
              </a:spcAft>
              <a:buClr>
                <a:srgbClr val="888888"/>
              </a:buClr>
              <a:buSzPts val="1600"/>
              <a:buNone/>
              <a:defRPr sz="1969">
                <a:solidFill>
                  <a:srgbClr val="888888"/>
                </a:solidFill>
              </a:defRPr>
            </a:lvl7pPr>
            <a:lvl8pPr indent="-228600" lvl="7" marL="3657600" algn="l">
              <a:lnSpc>
                <a:spcPct val="90000"/>
              </a:lnSpc>
              <a:spcBef>
                <a:spcPts val="615"/>
              </a:spcBef>
              <a:spcAft>
                <a:spcPts val="0"/>
              </a:spcAft>
              <a:buClr>
                <a:srgbClr val="888888"/>
              </a:buClr>
              <a:buSzPts val="1600"/>
              <a:buNone/>
              <a:defRPr sz="1969">
                <a:solidFill>
                  <a:srgbClr val="888888"/>
                </a:solidFill>
              </a:defRPr>
            </a:lvl8pPr>
            <a:lvl9pPr indent="-228600" lvl="8" marL="4114800" algn="l">
              <a:lnSpc>
                <a:spcPct val="90000"/>
              </a:lnSpc>
              <a:spcBef>
                <a:spcPts val="615"/>
              </a:spcBef>
              <a:spcAft>
                <a:spcPts val="0"/>
              </a:spcAft>
              <a:buClr>
                <a:srgbClr val="888888"/>
              </a:buClr>
              <a:buSzPts val="1600"/>
              <a:buNone/>
              <a:defRPr sz="1969">
                <a:solidFill>
                  <a:srgbClr val="888888"/>
                </a:solidFill>
              </a:defRPr>
            </a:lvl9pPr>
          </a:lstStyle>
          <a:p/>
        </p:txBody>
      </p:sp>
      <p:sp>
        <p:nvSpPr>
          <p:cNvPr id="18" name="Google Shape;18;p7"/>
          <p:cNvSpPr txBox="1"/>
          <p:nvPr>
            <p:ph idx="10" type="dt"/>
          </p:nvPr>
        </p:nvSpPr>
        <p:spPr>
          <a:xfrm>
            <a:off x="838201" y="6356353"/>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7"/>
          <p:cNvSpPr txBox="1"/>
          <p:nvPr>
            <p:ph idx="11" type="ftr"/>
          </p:nvPr>
        </p:nvSpPr>
        <p:spPr>
          <a:xfrm>
            <a:off x="4038601" y="6356353"/>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7"/>
          <p:cNvSpPr txBox="1"/>
          <p:nvPr>
            <p:ph idx="12" type="sldNum"/>
          </p:nvPr>
        </p:nvSpPr>
        <p:spPr>
          <a:xfrm>
            <a:off x="8610600" y="6356353"/>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69" name="Shape 69"/>
        <p:cNvGrpSpPr/>
        <p:nvPr/>
      </p:nvGrpSpPr>
      <p:grpSpPr>
        <a:xfrm>
          <a:off x="0" y="0"/>
          <a:ext cx="0" cy="0"/>
          <a:chOff x="0" y="0"/>
          <a:chExt cx="0" cy="0"/>
        </a:xfrm>
      </p:grpSpPr>
      <p:sp>
        <p:nvSpPr>
          <p:cNvPr id="70" name="Google Shape;70;p14"/>
          <p:cNvSpPr txBox="1"/>
          <p:nvPr>
            <p:ph type="title"/>
          </p:nvPr>
        </p:nvSpPr>
        <p:spPr>
          <a:xfrm>
            <a:off x="838201" y="36512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4"/>
          <p:cNvSpPr txBox="1"/>
          <p:nvPr>
            <p:ph idx="1" type="body"/>
          </p:nvPr>
        </p:nvSpPr>
        <p:spPr>
          <a:xfrm rot="5400000">
            <a:off x="3920332" y="-1256505"/>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31"/>
              </a:spcBef>
              <a:spcAft>
                <a:spcPts val="0"/>
              </a:spcAft>
              <a:buClr>
                <a:schemeClr val="dk1"/>
              </a:buClr>
              <a:buSzPts val="1800"/>
              <a:buChar char="•"/>
              <a:defRPr/>
            </a:lvl1pPr>
            <a:lvl2pPr indent="-342900" lvl="1" marL="914400" algn="l">
              <a:lnSpc>
                <a:spcPct val="90000"/>
              </a:lnSpc>
              <a:spcBef>
                <a:spcPts val="615"/>
              </a:spcBef>
              <a:spcAft>
                <a:spcPts val="0"/>
              </a:spcAft>
              <a:buClr>
                <a:schemeClr val="dk1"/>
              </a:buClr>
              <a:buSzPts val="1800"/>
              <a:buChar char="•"/>
              <a:defRPr/>
            </a:lvl2pPr>
            <a:lvl3pPr indent="-342900" lvl="2" marL="1371600" algn="l">
              <a:lnSpc>
                <a:spcPct val="90000"/>
              </a:lnSpc>
              <a:spcBef>
                <a:spcPts val="615"/>
              </a:spcBef>
              <a:spcAft>
                <a:spcPts val="0"/>
              </a:spcAft>
              <a:buClr>
                <a:schemeClr val="dk1"/>
              </a:buClr>
              <a:buSzPts val="1800"/>
              <a:buChar char="•"/>
              <a:defRPr/>
            </a:lvl3pPr>
            <a:lvl4pPr indent="-342900" lvl="3" marL="1828800" algn="l">
              <a:lnSpc>
                <a:spcPct val="90000"/>
              </a:lnSpc>
              <a:spcBef>
                <a:spcPts val="615"/>
              </a:spcBef>
              <a:spcAft>
                <a:spcPts val="0"/>
              </a:spcAft>
              <a:buClr>
                <a:schemeClr val="dk1"/>
              </a:buClr>
              <a:buSzPts val="1800"/>
              <a:buChar char="•"/>
              <a:defRPr/>
            </a:lvl4pPr>
            <a:lvl5pPr indent="-342900" lvl="4" marL="2286000" algn="l">
              <a:lnSpc>
                <a:spcPct val="90000"/>
              </a:lnSpc>
              <a:spcBef>
                <a:spcPts val="615"/>
              </a:spcBef>
              <a:spcAft>
                <a:spcPts val="0"/>
              </a:spcAft>
              <a:buClr>
                <a:schemeClr val="dk1"/>
              </a:buClr>
              <a:buSzPts val="1800"/>
              <a:buChar char="•"/>
              <a:defRPr/>
            </a:lvl5pPr>
            <a:lvl6pPr indent="-342900" lvl="5" marL="2743200" algn="l">
              <a:lnSpc>
                <a:spcPct val="90000"/>
              </a:lnSpc>
              <a:spcBef>
                <a:spcPts val="615"/>
              </a:spcBef>
              <a:spcAft>
                <a:spcPts val="0"/>
              </a:spcAft>
              <a:buClr>
                <a:schemeClr val="dk1"/>
              </a:buClr>
              <a:buSzPts val="1800"/>
              <a:buChar char="•"/>
              <a:defRPr/>
            </a:lvl6pPr>
            <a:lvl7pPr indent="-342900" lvl="6" marL="3200400" algn="l">
              <a:lnSpc>
                <a:spcPct val="90000"/>
              </a:lnSpc>
              <a:spcBef>
                <a:spcPts val="615"/>
              </a:spcBef>
              <a:spcAft>
                <a:spcPts val="0"/>
              </a:spcAft>
              <a:buClr>
                <a:schemeClr val="dk1"/>
              </a:buClr>
              <a:buSzPts val="1800"/>
              <a:buChar char="•"/>
              <a:defRPr/>
            </a:lvl7pPr>
            <a:lvl8pPr indent="-342900" lvl="7" marL="3657600" algn="l">
              <a:lnSpc>
                <a:spcPct val="90000"/>
              </a:lnSpc>
              <a:spcBef>
                <a:spcPts val="615"/>
              </a:spcBef>
              <a:spcAft>
                <a:spcPts val="0"/>
              </a:spcAft>
              <a:buClr>
                <a:schemeClr val="dk1"/>
              </a:buClr>
              <a:buSzPts val="1800"/>
              <a:buChar char="•"/>
              <a:defRPr/>
            </a:lvl8pPr>
            <a:lvl9pPr indent="-342900" lvl="8" marL="4114800" algn="l">
              <a:lnSpc>
                <a:spcPct val="90000"/>
              </a:lnSpc>
              <a:spcBef>
                <a:spcPts val="615"/>
              </a:spcBef>
              <a:spcAft>
                <a:spcPts val="0"/>
              </a:spcAft>
              <a:buClr>
                <a:schemeClr val="dk1"/>
              </a:buClr>
              <a:buSzPts val="1800"/>
              <a:buChar char="•"/>
              <a:defRPr/>
            </a:lvl9pPr>
          </a:lstStyle>
          <a:p/>
        </p:txBody>
      </p:sp>
      <p:sp>
        <p:nvSpPr>
          <p:cNvPr id="72" name="Google Shape;72;p14"/>
          <p:cNvSpPr txBox="1"/>
          <p:nvPr>
            <p:ph idx="10" type="dt"/>
          </p:nvPr>
        </p:nvSpPr>
        <p:spPr>
          <a:xfrm>
            <a:off x="838201" y="6356353"/>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4"/>
          <p:cNvSpPr txBox="1"/>
          <p:nvPr>
            <p:ph idx="11" type="ftr"/>
          </p:nvPr>
        </p:nvSpPr>
        <p:spPr>
          <a:xfrm>
            <a:off x="4038601" y="6356353"/>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4"/>
          <p:cNvSpPr txBox="1"/>
          <p:nvPr>
            <p:ph idx="12" type="sldNum"/>
          </p:nvPr>
        </p:nvSpPr>
        <p:spPr>
          <a:xfrm>
            <a:off x="8610600" y="6356353"/>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75" name="Shape 75"/>
        <p:cNvGrpSpPr/>
        <p:nvPr/>
      </p:nvGrpSpPr>
      <p:grpSpPr>
        <a:xfrm>
          <a:off x="0" y="0"/>
          <a:ext cx="0" cy="0"/>
          <a:chOff x="0" y="0"/>
          <a:chExt cx="0" cy="0"/>
        </a:xfrm>
      </p:grpSpPr>
      <p:sp>
        <p:nvSpPr>
          <p:cNvPr id="76" name="Google Shape;76;p15"/>
          <p:cNvSpPr txBox="1"/>
          <p:nvPr>
            <p:ph type="title"/>
          </p:nvPr>
        </p:nvSpPr>
        <p:spPr>
          <a:xfrm rot="5400000">
            <a:off x="7133432"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31"/>
              </a:spcBef>
              <a:spcAft>
                <a:spcPts val="0"/>
              </a:spcAft>
              <a:buClr>
                <a:schemeClr val="dk1"/>
              </a:buClr>
              <a:buSzPts val="1800"/>
              <a:buChar char="•"/>
              <a:defRPr/>
            </a:lvl1pPr>
            <a:lvl2pPr indent="-342900" lvl="1" marL="914400" algn="l">
              <a:lnSpc>
                <a:spcPct val="90000"/>
              </a:lnSpc>
              <a:spcBef>
                <a:spcPts val="615"/>
              </a:spcBef>
              <a:spcAft>
                <a:spcPts val="0"/>
              </a:spcAft>
              <a:buClr>
                <a:schemeClr val="dk1"/>
              </a:buClr>
              <a:buSzPts val="1800"/>
              <a:buChar char="•"/>
              <a:defRPr/>
            </a:lvl2pPr>
            <a:lvl3pPr indent="-342900" lvl="2" marL="1371600" algn="l">
              <a:lnSpc>
                <a:spcPct val="90000"/>
              </a:lnSpc>
              <a:spcBef>
                <a:spcPts val="615"/>
              </a:spcBef>
              <a:spcAft>
                <a:spcPts val="0"/>
              </a:spcAft>
              <a:buClr>
                <a:schemeClr val="dk1"/>
              </a:buClr>
              <a:buSzPts val="1800"/>
              <a:buChar char="•"/>
              <a:defRPr/>
            </a:lvl3pPr>
            <a:lvl4pPr indent="-342900" lvl="3" marL="1828800" algn="l">
              <a:lnSpc>
                <a:spcPct val="90000"/>
              </a:lnSpc>
              <a:spcBef>
                <a:spcPts val="615"/>
              </a:spcBef>
              <a:spcAft>
                <a:spcPts val="0"/>
              </a:spcAft>
              <a:buClr>
                <a:schemeClr val="dk1"/>
              </a:buClr>
              <a:buSzPts val="1800"/>
              <a:buChar char="•"/>
              <a:defRPr/>
            </a:lvl4pPr>
            <a:lvl5pPr indent="-342900" lvl="4" marL="2286000" algn="l">
              <a:lnSpc>
                <a:spcPct val="90000"/>
              </a:lnSpc>
              <a:spcBef>
                <a:spcPts val="615"/>
              </a:spcBef>
              <a:spcAft>
                <a:spcPts val="0"/>
              </a:spcAft>
              <a:buClr>
                <a:schemeClr val="dk1"/>
              </a:buClr>
              <a:buSzPts val="1800"/>
              <a:buChar char="•"/>
              <a:defRPr/>
            </a:lvl5pPr>
            <a:lvl6pPr indent="-342900" lvl="5" marL="2743200" algn="l">
              <a:lnSpc>
                <a:spcPct val="90000"/>
              </a:lnSpc>
              <a:spcBef>
                <a:spcPts val="615"/>
              </a:spcBef>
              <a:spcAft>
                <a:spcPts val="0"/>
              </a:spcAft>
              <a:buClr>
                <a:schemeClr val="dk1"/>
              </a:buClr>
              <a:buSzPts val="1800"/>
              <a:buChar char="•"/>
              <a:defRPr/>
            </a:lvl6pPr>
            <a:lvl7pPr indent="-342900" lvl="6" marL="3200400" algn="l">
              <a:lnSpc>
                <a:spcPct val="90000"/>
              </a:lnSpc>
              <a:spcBef>
                <a:spcPts val="615"/>
              </a:spcBef>
              <a:spcAft>
                <a:spcPts val="0"/>
              </a:spcAft>
              <a:buClr>
                <a:schemeClr val="dk1"/>
              </a:buClr>
              <a:buSzPts val="1800"/>
              <a:buChar char="•"/>
              <a:defRPr/>
            </a:lvl7pPr>
            <a:lvl8pPr indent="-342900" lvl="7" marL="3657600" algn="l">
              <a:lnSpc>
                <a:spcPct val="90000"/>
              </a:lnSpc>
              <a:spcBef>
                <a:spcPts val="615"/>
              </a:spcBef>
              <a:spcAft>
                <a:spcPts val="0"/>
              </a:spcAft>
              <a:buClr>
                <a:schemeClr val="dk1"/>
              </a:buClr>
              <a:buSzPts val="1800"/>
              <a:buChar char="•"/>
              <a:defRPr/>
            </a:lvl8pPr>
            <a:lvl9pPr indent="-342900" lvl="8" marL="4114800" algn="l">
              <a:lnSpc>
                <a:spcPct val="90000"/>
              </a:lnSpc>
              <a:spcBef>
                <a:spcPts val="615"/>
              </a:spcBef>
              <a:spcAft>
                <a:spcPts val="0"/>
              </a:spcAft>
              <a:buClr>
                <a:schemeClr val="dk1"/>
              </a:buClr>
              <a:buSzPts val="1800"/>
              <a:buChar char="•"/>
              <a:defRPr/>
            </a:lvl9pPr>
          </a:lstStyle>
          <a:p/>
        </p:txBody>
      </p:sp>
      <p:sp>
        <p:nvSpPr>
          <p:cNvPr id="78" name="Google Shape;78;p15"/>
          <p:cNvSpPr txBox="1"/>
          <p:nvPr>
            <p:ph idx="10" type="dt"/>
          </p:nvPr>
        </p:nvSpPr>
        <p:spPr>
          <a:xfrm>
            <a:off x="838201" y="6356353"/>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5"/>
          <p:cNvSpPr txBox="1"/>
          <p:nvPr>
            <p:ph idx="11" type="ftr"/>
          </p:nvPr>
        </p:nvSpPr>
        <p:spPr>
          <a:xfrm>
            <a:off x="4038601" y="6356353"/>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5"/>
          <p:cNvSpPr txBox="1"/>
          <p:nvPr>
            <p:ph idx="12" type="sldNum"/>
          </p:nvPr>
        </p:nvSpPr>
        <p:spPr>
          <a:xfrm>
            <a:off x="8610600" y="6356353"/>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21" name="Shape 21"/>
        <p:cNvGrpSpPr/>
        <p:nvPr/>
      </p:nvGrpSpPr>
      <p:grpSpPr>
        <a:xfrm>
          <a:off x="0" y="0"/>
          <a:ext cx="0" cy="0"/>
          <a:chOff x="0" y="0"/>
          <a:chExt cx="0" cy="0"/>
        </a:xfrm>
      </p:grpSpPr>
      <p:sp>
        <p:nvSpPr>
          <p:cNvPr id="22" name="Google Shape;22;p11"/>
          <p:cNvSpPr txBox="1"/>
          <p:nvPr>
            <p:ph idx="10" type="dt"/>
          </p:nvPr>
        </p:nvSpPr>
        <p:spPr>
          <a:xfrm>
            <a:off x="838201" y="6356353"/>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1"/>
          <p:cNvSpPr txBox="1"/>
          <p:nvPr>
            <p:ph idx="11" type="ftr"/>
          </p:nvPr>
        </p:nvSpPr>
        <p:spPr>
          <a:xfrm>
            <a:off x="4038601" y="6356353"/>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1"/>
          <p:cNvSpPr txBox="1"/>
          <p:nvPr>
            <p:ph idx="12" type="sldNum"/>
          </p:nvPr>
        </p:nvSpPr>
        <p:spPr>
          <a:xfrm>
            <a:off x="8610600" y="6356353"/>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25" name="Shape 25"/>
        <p:cNvGrpSpPr/>
        <p:nvPr/>
      </p:nvGrpSpPr>
      <p:grpSpPr>
        <a:xfrm>
          <a:off x="0" y="0"/>
          <a:ext cx="0" cy="0"/>
          <a:chOff x="0" y="0"/>
          <a:chExt cx="0" cy="0"/>
        </a:xfrm>
      </p:grpSpPr>
      <p:sp>
        <p:nvSpPr>
          <p:cNvPr id="26" name="Google Shape;26;p106"/>
          <p:cNvSpPr txBox="1"/>
          <p:nvPr>
            <p:ph type="title"/>
          </p:nvPr>
        </p:nvSpPr>
        <p:spPr>
          <a:xfrm>
            <a:off x="838201" y="36512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6"/>
          <p:cNvSpPr txBox="1"/>
          <p:nvPr>
            <p:ph idx="10" type="dt"/>
          </p:nvPr>
        </p:nvSpPr>
        <p:spPr>
          <a:xfrm>
            <a:off x="838201" y="6356353"/>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06"/>
          <p:cNvSpPr txBox="1"/>
          <p:nvPr>
            <p:ph idx="11" type="ftr"/>
          </p:nvPr>
        </p:nvSpPr>
        <p:spPr>
          <a:xfrm>
            <a:off x="4038601" y="6356353"/>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06"/>
          <p:cNvSpPr txBox="1"/>
          <p:nvPr>
            <p:ph idx="12" type="sldNum"/>
          </p:nvPr>
        </p:nvSpPr>
        <p:spPr>
          <a:xfrm>
            <a:off x="8610600" y="6356353"/>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SzPts val="1400"/>
              <a:buNone/>
              <a:defRPr/>
            </a:lvl1pPr>
            <a:lvl2pPr indent="0" lvl="1" marL="0" marR="0" algn="r">
              <a:lnSpc>
                <a:spcPct val="100000"/>
              </a:lnSpc>
              <a:spcBef>
                <a:spcPts val="0"/>
              </a:spcBef>
              <a:spcAft>
                <a:spcPts val="0"/>
              </a:spcAft>
              <a:buSzPts val="1400"/>
              <a:buNone/>
              <a:defRPr/>
            </a:lvl2pPr>
            <a:lvl3pPr indent="0" lvl="2" marL="0" marR="0" algn="r">
              <a:lnSpc>
                <a:spcPct val="100000"/>
              </a:lnSpc>
              <a:spcBef>
                <a:spcPts val="0"/>
              </a:spcBef>
              <a:spcAft>
                <a:spcPts val="0"/>
              </a:spcAft>
              <a:buSzPts val="1400"/>
              <a:buNone/>
              <a:defRPr/>
            </a:lvl3pPr>
            <a:lvl4pPr indent="0" lvl="3" marL="0" marR="0" algn="r">
              <a:lnSpc>
                <a:spcPct val="100000"/>
              </a:lnSpc>
              <a:spcBef>
                <a:spcPts val="0"/>
              </a:spcBef>
              <a:spcAft>
                <a:spcPts val="0"/>
              </a:spcAft>
              <a:buSzPts val="1400"/>
              <a:buNone/>
              <a:defRPr/>
            </a:lvl4pPr>
            <a:lvl5pPr indent="0" lvl="4" marL="0" marR="0" algn="r">
              <a:lnSpc>
                <a:spcPct val="100000"/>
              </a:lnSpc>
              <a:spcBef>
                <a:spcPts val="0"/>
              </a:spcBef>
              <a:spcAft>
                <a:spcPts val="0"/>
              </a:spcAft>
              <a:buSzPts val="1400"/>
              <a:buNone/>
              <a:defRPr/>
            </a:lvl5pPr>
            <a:lvl6pPr indent="0" lvl="5" marL="0" marR="0" algn="r">
              <a:lnSpc>
                <a:spcPct val="100000"/>
              </a:lnSpc>
              <a:spcBef>
                <a:spcPts val="0"/>
              </a:spcBef>
              <a:spcAft>
                <a:spcPts val="0"/>
              </a:spcAft>
              <a:buSzPts val="1400"/>
              <a:buNone/>
              <a:defRPr/>
            </a:lvl6pPr>
            <a:lvl7pPr indent="0" lvl="6" marL="0" marR="0" algn="r">
              <a:lnSpc>
                <a:spcPct val="100000"/>
              </a:lnSpc>
              <a:spcBef>
                <a:spcPts val="0"/>
              </a:spcBef>
              <a:spcAft>
                <a:spcPts val="0"/>
              </a:spcAft>
              <a:buSzPts val="1400"/>
              <a:buNone/>
              <a:defRPr/>
            </a:lvl7pPr>
            <a:lvl8pPr indent="0" lvl="7" marL="0" marR="0" algn="r">
              <a:lnSpc>
                <a:spcPct val="100000"/>
              </a:lnSpc>
              <a:spcBef>
                <a:spcPts val="0"/>
              </a:spcBef>
              <a:spcAft>
                <a:spcPts val="0"/>
              </a:spcAft>
              <a:buSzPts val="1400"/>
              <a:buNone/>
              <a:defRPr/>
            </a:lvl8pPr>
            <a:lvl9pPr indent="0" lvl="8" marL="0" marR="0" algn="r">
              <a:lnSpc>
                <a:spcPct val="100000"/>
              </a:lnSpc>
              <a:spcBef>
                <a:spcPts val="0"/>
              </a:spcBef>
              <a:spcAft>
                <a:spcPts val="0"/>
              </a:spcAft>
              <a:buSzPts val="1400"/>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30" name="Shape 30"/>
        <p:cNvGrpSpPr/>
        <p:nvPr/>
      </p:nvGrpSpPr>
      <p:grpSpPr>
        <a:xfrm>
          <a:off x="0" y="0"/>
          <a:ext cx="0" cy="0"/>
          <a:chOff x="0" y="0"/>
          <a:chExt cx="0" cy="0"/>
        </a:xfrm>
      </p:grpSpPr>
      <p:sp>
        <p:nvSpPr>
          <p:cNvPr id="31" name="Google Shape;31;p6"/>
          <p:cNvSpPr txBox="1"/>
          <p:nvPr>
            <p:ph type="title"/>
          </p:nvPr>
        </p:nvSpPr>
        <p:spPr>
          <a:xfrm>
            <a:off x="511226" y="233461"/>
            <a:ext cx="11031657" cy="83204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b="0" i="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 type="body"/>
          </p:nvPr>
        </p:nvSpPr>
        <p:spPr>
          <a:xfrm>
            <a:off x="536307" y="1298967"/>
            <a:ext cx="11031658" cy="443194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31"/>
              </a:spcBef>
              <a:spcAft>
                <a:spcPts val="0"/>
              </a:spcAft>
              <a:buClr>
                <a:schemeClr val="dk1"/>
              </a:buClr>
              <a:buSzPts val="1800"/>
              <a:buNone/>
              <a:defRPr b="0" i="0">
                <a:latin typeface="Arial"/>
                <a:ea typeface="Arial"/>
                <a:cs typeface="Arial"/>
                <a:sym typeface="Arial"/>
              </a:defRPr>
            </a:lvl1pPr>
            <a:lvl2pPr indent="-342900" lvl="1" marL="914400" algn="l">
              <a:lnSpc>
                <a:spcPct val="90000"/>
              </a:lnSpc>
              <a:spcBef>
                <a:spcPts val="615"/>
              </a:spcBef>
              <a:spcAft>
                <a:spcPts val="0"/>
              </a:spcAft>
              <a:buClr>
                <a:schemeClr val="dk1"/>
              </a:buClr>
              <a:buSzPts val="1800"/>
              <a:buChar char="•"/>
              <a:defRPr/>
            </a:lvl2pPr>
            <a:lvl3pPr indent="-342900" lvl="2" marL="1371600" algn="l">
              <a:lnSpc>
                <a:spcPct val="90000"/>
              </a:lnSpc>
              <a:spcBef>
                <a:spcPts val="615"/>
              </a:spcBef>
              <a:spcAft>
                <a:spcPts val="0"/>
              </a:spcAft>
              <a:buClr>
                <a:schemeClr val="dk1"/>
              </a:buClr>
              <a:buSzPts val="1800"/>
              <a:buChar char="•"/>
              <a:defRPr/>
            </a:lvl3pPr>
            <a:lvl4pPr indent="-342900" lvl="3" marL="1828800" algn="l">
              <a:lnSpc>
                <a:spcPct val="90000"/>
              </a:lnSpc>
              <a:spcBef>
                <a:spcPts val="615"/>
              </a:spcBef>
              <a:spcAft>
                <a:spcPts val="0"/>
              </a:spcAft>
              <a:buClr>
                <a:schemeClr val="dk1"/>
              </a:buClr>
              <a:buSzPts val="1800"/>
              <a:buChar char="•"/>
              <a:defRPr/>
            </a:lvl4pPr>
            <a:lvl5pPr indent="-342900" lvl="4" marL="2286000" algn="l">
              <a:lnSpc>
                <a:spcPct val="90000"/>
              </a:lnSpc>
              <a:spcBef>
                <a:spcPts val="615"/>
              </a:spcBef>
              <a:spcAft>
                <a:spcPts val="0"/>
              </a:spcAft>
              <a:buClr>
                <a:schemeClr val="dk1"/>
              </a:buClr>
              <a:buSzPts val="1800"/>
              <a:buChar char="•"/>
              <a:defRPr/>
            </a:lvl5pPr>
            <a:lvl6pPr indent="-342900" lvl="5" marL="2743200" algn="l">
              <a:lnSpc>
                <a:spcPct val="90000"/>
              </a:lnSpc>
              <a:spcBef>
                <a:spcPts val="615"/>
              </a:spcBef>
              <a:spcAft>
                <a:spcPts val="0"/>
              </a:spcAft>
              <a:buClr>
                <a:schemeClr val="dk1"/>
              </a:buClr>
              <a:buSzPts val="1800"/>
              <a:buChar char="•"/>
              <a:defRPr/>
            </a:lvl6pPr>
            <a:lvl7pPr indent="-342900" lvl="6" marL="3200400" algn="l">
              <a:lnSpc>
                <a:spcPct val="90000"/>
              </a:lnSpc>
              <a:spcBef>
                <a:spcPts val="615"/>
              </a:spcBef>
              <a:spcAft>
                <a:spcPts val="0"/>
              </a:spcAft>
              <a:buClr>
                <a:schemeClr val="dk1"/>
              </a:buClr>
              <a:buSzPts val="1800"/>
              <a:buChar char="•"/>
              <a:defRPr/>
            </a:lvl7pPr>
            <a:lvl8pPr indent="-342900" lvl="7" marL="3657600" algn="l">
              <a:lnSpc>
                <a:spcPct val="90000"/>
              </a:lnSpc>
              <a:spcBef>
                <a:spcPts val="615"/>
              </a:spcBef>
              <a:spcAft>
                <a:spcPts val="0"/>
              </a:spcAft>
              <a:buClr>
                <a:schemeClr val="dk1"/>
              </a:buClr>
              <a:buSzPts val="1800"/>
              <a:buChar char="•"/>
              <a:defRPr/>
            </a:lvl8pPr>
            <a:lvl9pPr indent="-342900" lvl="8" marL="4114800" algn="l">
              <a:lnSpc>
                <a:spcPct val="90000"/>
              </a:lnSpc>
              <a:spcBef>
                <a:spcPts val="615"/>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spTree>
      <p:nvGrpSpPr>
        <p:cNvPr id="33" name="Shape 33"/>
        <p:cNvGrpSpPr/>
        <p:nvPr/>
      </p:nvGrpSpPr>
      <p:grpSpPr>
        <a:xfrm>
          <a:off x="0" y="0"/>
          <a:ext cx="0" cy="0"/>
          <a:chOff x="0" y="0"/>
          <a:chExt cx="0" cy="0"/>
        </a:xfrm>
      </p:grpSpPr>
      <p:sp>
        <p:nvSpPr>
          <p:cNvPr id="34" name="Google Shape;34;p5"/>
          <p:cNvSpPr txBox="1"/>
          <p:nvPr>
            <p:ph type="ctrTitle"/>
          </p:nvPr>
        </p:nvSpPr>
        <p:spPr>
          <a:xfrm>
            <a:off x="914400" y="1122363"/>
            <a:ext cx="103632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7383"/>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 type="subTitle"/>
          </p:nvPr>
        </p:nvSpPr>
        <p:spPr>
          <a:xfrm>
            <a:off x="1524001"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31"/>
              </a:spcBef>
              <a:spcAft>
                <a:spcPts val="0"/>
              </a:spcAft>
              <a:buClr>
                <a:schemeClr val="dk1"/>
              </a:buClr>
              <a:buSzPts val="2400"/>
              <a:buNone/>
              <a:defRPr sz="2953"/>
            </a:lvl1pPr>
            <a:lvl2pPr lvl="1" algn="ctr">
              <a:lnSpc>
                <a:spcPct val="90000"/>
              </a:lnSpc>
              <a:spcBef>
                <a:spcPts val="615"/>
              </a:spcBef>
              <a:spcAft>
                <a:spcPts val="0"/>
              </a:spcAft>
              <a:buClr>
                <a:schemeClr val="dk1"/>
              </a:buClr>
              <a:buSzPts val="2000"/>
              <a:buNone/>
              <a:defRPr sz="2461"/>
            </a:lvl2pPr>
            <a:lvl3pPr lvl="2" algn="ctr">
              <a:lnSpc>
                <a:spcPct val="90000"/>
              </a:lnSpc>
              <a:spcBef>
                <a:spcPts val="615"/>
              </a:spcBef>
              <a:spcAft>
                <a:spcPts val="0"/>
              </a:spcAft>
              <a:buClr>
                <a:schemeClr val="dk1"/>
              </a:buClr>
              <a:buSzPts val="1800"/>
              <a:buNone/>
              <a:defRPr sz="2215"/>
            </a:lvl3pPr>
            <a:lvl4pPr lvl="3" algn="ctr">
              <a:lnSpc>
                <a:spcPct val="90000"/>
              </a:lnSpc>
              <a:spcBef>
                <a:spcPts val="615"/>
              </a:spcBef>
              <a:spcAft>
                <a:spcPts val="0"/>
              </a:spcAft>
              <a:buClr>
                <a:schemeClr val="dk1"/>
              </a:buClr>
              <a:buSzPts val="1600"/>
              <a:buNone/>
              <a:defRPr sz="1969"/>
            </a:lvl4pPr>
            <a:lvl5pPr lvl="4" algn="ctr">
              <a:lnSpc>
                <a:spcPct val="90000"/>
              </a:lnSpc>
              <a:spcBef>
                <a:spcPts val="615"/>
              </a:spcBef>
              <a:spcAft>
                <a:spcPts val="0"/>
              </a:spcAft>
              <a:buClr>
                <a:schemeClr val="dk1"/>
              </a:buClr>
              <a:buSzPts val="1600"/>
              <a:buNone/>
              <a:defRPr sz="1969"/>
            </a:lvl5pPr>
            <a:lvl6pPr lvl="5" algn="ctr">
              <a:lnSpc>
                <a:spcPct val="90000"/>
              </a:lnSpc>
              <a:spcBef>
                <a:spcPts val="615"/>
              </a:spcBef>
              <a:spcAft>
                <a:spcPts val="0"/>
              </a:spcAft>
              <a:buClr>
                <a:schemeClr val="dk1"/>
              </a:buClr>
              <a:buSzPts val="1600"/>
              <a:buNone/>
              <a:defRPr sz="1969"/>
            </a:lvl6pPr>
            <a:lvl7pPr lvl="6" algn="ctr">
              <a:lnSpc>
                <a:spcPct val="90000"/>
              </a:lnSpc>
              <a:spcBef>
                <a:spcPts val="615"/>
              </a:spcBef>
              <a:spcAft>
                <a:spcPts val="0"/>
              </a:spcAft>
              <a:buClr>
                <a:schemeClr val="dk1"/>
              </a:buClr>
              <a:buSzPts val="1600"/>
              <a:buNone/>
              <a:defRPr sz="1969"/>
            </a:lvl7pPr>
            <a:lvl8pPr lvl="7" algn="ctr">
              <a:lnSpc>
                <a:spcPct val="90000"/>
              </a:lnSpc>
              <a:spcBef>
                <a:spcPts val="615"/>
              </a:spcBef>
              <a:spcAft>
                <a:spcPts val="0"/>
              </a:spcAft>
              <a:buClr>
                <a:schemeClr val="dk1"/>
              </a:buClr>
              <a:buSzPts val="1600"/>
              <a:buNone/>
              <a:defRPr sz="1969"/>
            </a:lvl8pPr>
            <a:lvl9pPr lvl="8" algn="ctr">
              <a:lnSpc>
                <a:spcPct val="90000"/>
              </a:lnSpc>
              <a:spcBef>
                <a:spcPts val="615"/>
              </a:spcBef>
              <a:spcAft>
                <a:spcPts val="0"/>
              </a:spcAft>
              <a:buClr>
                <a:schemeClr val="dk1"/>
              </a:buClr>
              <a:buSzPts val="1600"/>
              <a:buNone/>
              <a:defRPr sz="1969"/>
            </a:lvl9pPr>
          </a:lstStyle>
          <a:p/>
        </p:txBody>
      </p:sp>
      <p:sp>
        <p:nvSpPr>
          <p:cNvPr id="36" name="Google Shape;36;p5"/>
          <p:cNvSpPr txBox="1"/>
          <p:nvPr>
            <p:ph idx="10" type="dt"/>
          </p:nvPr>
        </p:nvSpPr>
        <p:spPr>
          <a:xfrm>
            <a:off x="838201" y="6356353"/>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1" type="ftr"/>
          </p:nvPr>
        </p:nvSpPr>
        <p:spPr>
          <a:xfrm>
            <a:off x="4038601" y="6356353"/>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2" type="sldNum"/>
          </p:nvPr>
        </p:nvSpPr>
        <p:spPr>
          <a:xfrm>
            <a:off x="8610600" y="6356353"/>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39" name="Shape 39"/>
        <p:cNvGrpSpPr/>
        <p:nvPr/>
      </p:nvGrpSpPr>
      <p:grpSpPr>
        <a:xfrm>
          <a:off x="0" y="0"/>
          <a:ext cx="0" cy="0"/>
          <a:chOff x="0" y="0"/>
          <a:chExt cx="0" cy="0"/>
        </a:xfrm>
      </p:grpSpPr>
      <p:sp>
        <p:nvSpPr>
          <p:cNvPr id="40" name="Google Shape;40;p107"/>
          <p:cNvSpPr txBox="1"/>
          <p:nvPr>
            <p:ph type="title"/>
          </p:nvPr>
        </p:nvSpPr>
        <p:spPr>
          <a:xfrm>
            <a:off x="838201" y="36512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0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42" name="Google Shape;42;p10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43" name="Google Shape;43;p107"/>
          <p:cNvSpPr txBox="1"/>
          <p:nvPr>
            <p:ph idx="10" type="dt"/>
          </p:nvPr>
        </p:nvSpPr>
        <p:spPr>
          <a:xfrm>
            <a:off x="838201" y="6356353"/>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07"/>
          <p:cNvSpPr txBox="1"/>
          <p:nvPr>
            <p:ph idx="11" type="ftr"/>
          </p:nvPr>
        </p:nvSpPr>
        <p:spPr>
          <a:xfrm>
            <a:off x="4038601" y="6356353"/>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07"/>
          <p:cNvSpPr txBox="1"/>
          <p:nvPr>
            <p:ph idx="12" type="sldNum"/>
          </p:nvPr>
        </p:nvSpPr>
        <p:spPr>
          <a:xfrm>
            <a:off x="8610600" y="6356353"/>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SzPts val="1400"/>
              <a:buNone/>
              <a:defRPr/>
            </a:lvl1pPr>
            <a:lvl2pPr indent="0" lvl="1" marL="0" marR="0" algn="r">
              <a:lnSpc>
                <a:spcPct val="100000"/>
              </a:lnSpc>
              <a:spcBef>
                <a:spcPts val="0"/>
              </a:spcBef>
              <a:spcAft>
                <a:spcPts val="0"/>
              </a:spcAft>
              <a:buSzPts val="1400"/>
              <a:buNone/>
              <a:defRPr/>
            </a:lvl2pPr>
            <a:lvl3pPr indent="0" lvl="2" marL="0" marR="0" algn="r">
              <a:lnSpc>
                <a:spcPct val="100000"/>
              </a:lnSpc>
              <a:spcBef>
                <a:spcPts val="0"/>
              </a:spcBef>
              <a:spcAft>
                <a:spcPts val="0"/>
              </a:spcAft>
              <a:buSzPts val="1400"/>
              <a:buNone/>
              <a:defRPr/>
            </a:lvl3pPr>
            <a:lvl4pPr indent="0" lvl="3" marL="0" marR="0" algn="r">
              <a:lnSpc>
                <a:spcPct val="100000"/>
              </a:lnSpc>
              <a:spcBef>
                <a:spcPts val="0"/>
              </a:spcBef>
              <a:spcAft>
                <a:spcPts val="0"/>
              </a:spcAft>
              <a:buSzPts val="1400"/>
              <a:buNone/>
              <a:defRPr/>
            </a:lvl4pPr>
            <a:lvl5pPr indent="0" lvl="4" marL="0" marR="0" algn="r">
              <a:lnSpc>
                <a:spcPct val="100000"/>
              </a:lnSpc>
              <a:spcBef>
                <a:spcPts val="0"/>
              </a:spcBef>
              <a:spcAft>
                <a:spcPts val="0"/>
              </a:spcAft>
              <a:buSzPts val="1400"/>
              <a:buNone/>
              <a:defRPr/>
            </a:lvl5pPr>
            <a:lvl6pPr indent="0" lvl="5" marL="0" marR="0" algn="r">
              <a:lnSpc>
                <a:spcPct val="100000"/>
              </a:lnSpc>
              <a:spcBef>
                <a:spcPts val="0"/>
              </a:spcBef>
              <a:spcAft>
                <a:spcPts val="0"/>
              </a:spcAft>
              <a:buSzPts val="1400"/>
              <a:buNone/>
              <a:defRPr/>
            </a:lvl6pPr>
            <a:lvl7pPr indent="0" lvl="6" marL="0" marR="0" algn="r">
              <a:lnSpc>
                <a:spcPct val="100000"/>
              </a:lnSpc>
              <a:spcBef>
                <a:spcPts val="0"/>
              </a:spcBef>
              <a:spcAft>
                <a:spcPts val="0"/>
              </a:spcAft>
              <a:buSzPts val="1400"/>
              <a:buNone/>
              <a:defRPr/>
            </a:lvl7pPr>
            <a:lvl8pPr indent="0" lvl="7" marL="0" marR="0" algn="r">
              <a:lnSpc>
                <a:spcPct val="100000"/>
              </a:lnSpc>
              <a:spcBef>
                <a:spcPts val="0"/>
              </a:spcBef>
              <a:spcAft>
                <a:spcPts val="0"/>
              </a:spcAft>
              <a:buSzPts val="1400"/>
              <a:buNone/>
              <a:defRPr/>
            </a:lvl8pPr>
            <a:lvl9pPr indent="0" lvl="8" marL="0" marR="0" algn="r">
              <a:lnSpc>
                <a:spcPct val="100000"/>
              </a:lnSpc>
              <a:spcBef>
                <a:spcPts val="0"/>
              </a:spcBef>
              <a:spcAft>
                <a:spcPts val="0"/>
              </a:spcAft>
              <a:buSzPts val="1400"/>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46" name="Shape 46"/>
        <p:cNvGrpSpPr/>
        <p:nvPr/>
      </p:nvGrpSpPr>
      <p:grpSpPr>
        <a:xfrm>
          <a:off x="0" y="0"/>
          <a:ext cx="0" cy="0"/>
          <a:chOff x="0" y="0"/>
          <a:chExt cx="0" cy="0"/>
        </a:xfrm>
      </p:grpSpPr>
      <p:sp>
        <p:nvSpPr>
          <p:cNvPr id="47" name="Google Shape;47;p9"/>
          <p:cNvSpPr txBox="1"/>
          <p:nvPr>
            <p:ph type="title"/>
          </p:nvPr>
        </p:nvSpPr>
        <p:spPr>
          <a:xfrm>
            <a:off x="839789" y="365128"/>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9"/>
          <p:cNvSpPr txBox="1"/>
          <p:nvPr>
            <p:ph idx="1" type="body"/>
          </p:nvPr>
        </p:nvSpPr>
        <p:spPr>
          <a:xfrm>
            <a:off x="839790" y="1681163"/>
            <a:ext cx="5157786"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231"/>
              </a:spcBef>
              <a:spcAft>
                <a:spcPts val="0"/>
              </a:spcAft>
              <a:buClr>
                <a:schemeClr val="dk1"/>
              </a:buClr>
              <a:buSzPts val="2400"/>
              <a:buNone/>
              <a:defRPr b="1" sz="2953"/>
            </a:lvl1pPr>
            <a:lvl2pPr indent="-228600" lvl="1" marL="914400" algn="l">
              <a:lnSpc>
                <a:spcPct val="90000"/>
              </a:lnSpc>
              <a:spcBef>
                <a:spcPts val="615"/>
              </a:spcBef>
              <a:spcAft>
                <a:spcPts val="0"/>
              </a:spcAft>
              <a:buClr>
                <a:schemeClr val="dk1"/>
              </a:buClr>
              <a:buSzPts val="2000"/>
              <a:buNone/>
              <a:defRPr b="1" sz="2461"/>
            </a:lvl2pPr>
            <a:lvl3pPr indent="-228600" lvl="2" marL="1371600" algn="l">
              <a:lnSpc>
                <a:spcPct val="90000"/>
              </a:lnSpc>
              <a:spcBef>
                <a:spcPts val="615"/>
              </a:spcBef>
              <a:spcAft>
                <a:spcPts val="0"/>
              </a:spcAft>
              <a:buClr>
                <a:schemeClr val="dk1"/>
              </a:buClr>
              <a:buSzPts val="1800"/>
              <a:buNone/>
              <a:defRPr b="1" sz="2215"/>
            </a:lvl3pPr>
            <a:lvl4pPr indent="-228600" lvl="3" marL="1828800" algn="l">
              <a:lnSpc>
                <a:spcPct val="90000"/>
              </a:lnSpc>
              <a:spcBef>
                <a:spcPts val="615"/>
              </a:spcBef>
              <a:spcAft>
                <a:spcPts val="0"/>
              </a:spcAft>
              <a:buClr>
                <a:schemeClr val="dk1"/>
              </a:buClr>
              <a:buSzPts val="1600"/>
              <a:buNone/>
              <a:defRPr b="1" sz="1969"/>
            </a:lvl4pPr>
            <a:lvl5pPr indent="-228600" lvl="4" marL="2286000" algn="l">
              <a:lnSpc>
                <a:spcPct val="90000"/>
              </a:lnSpc>
              <a:spcBef>
                <a:spcPts val="615"/>
              </a:spcBef>
              <a:spcAft>
                <a:spcPts val="0"/>
              </a:spcAft>
              <a:buClr>
                <a:schemeClr val="dk1"/>
              </a:buClr>
              <a:buSzPts val="1600"/>
              <a:buNone/>
              <a:defRPr b="1" sz="1969"/>
            </a:lvl5pPr>
            <a:lvl6pPr indent="-228600" lvl="5" marL="2743200" algn="l">
              <a:lnSpc>
                <a:spcPct val="90000"/>
              </a:lnSpc>
              <a:spcBef>
                <a:spcPts val="615"/>
              </a:spcBef>
              <a:spcAft>
                <a:spcPts val="0"/>
              </a:spcAft>
              <a:buClr>
                <a:schemeClr val="dk1"/>
              </a:buClr>
              <a:buSzPts val="1600"/>
              <a:buNone/>
              <a:defRPr b="1" sz="1969"/>
            </a:lvl6pPr>
            <a:lvl7pPr indent="-228600" lvl="6" marL="3200400" algn="l">
              <a:lnSpc>
                <a:spcPct val="90000"/>
              </a:lnSpc>
              <a:spcBef>
                <a:spcPts val="615"/>
              </a:spcBef>
              <a:spcAft>
                <a:spcPts val="0"/>
              </a:spcAft>
              <a:buClr>
                <a:schemeClr val="dk1"/>
              </a:buClr>
              <a:buSzPts val="1600"/>
              <a:buNone/>
              <a:defRPr b="1" sz="1969"/>
            </a:lvl7pPr>
            <a:lvl8pPr indent="-228600" lvl="7" marL="3657600" algn="l">
              <a:lnSpc>
                <a:spcPct val="90000"/>
              </a:lnSpc>
              <a:spcBef>
                <a:spcPts val="615"/>
              </a:spcBef>
              <a:spcAft>
                <a:spcPts val="0"/>
              </a:spcAft>
              <a:buClr>
                <a:schemeClr val="dk1"/>
              </a:buClr>
              <a:buSzPts val="1600"/>
              <a:buNone/>
              <a:defRPr b="1" sz="1969"/>
            </a:lvl8pPr>
            <a:lvl9pPr indent="-228600" lvl="8" marL="4114800" algn="l">
              <a:lnSpc>
                <a:spcPct val="90000"/>
              </a:lnSpc>
              <a:spcBef>
                <a:spcPts val="615"/>
              </a:spcBef>
              <a:spcAft>
                <a:spcPts val="0"/>
              </a:spcAft>
              <a:buClr>
                <a:schemeClr val="dk1"/>
              </a:buClr>
              <a:buSzPts val="1600"/>
              <a:buNone/>
              <a:defRPr b="1" sz="1969"/>
            </a:lvl9pPr>
          </a:lstStyle>
          <a:p/>
        </p:txBody>
      </p:sp>
      <p:sp>
        <p:nvSpPr>
          <p:cNvPr id="49" name="Google Shape;49;p9"/>
          <p:cNvSpPr txBox="1"/>
          <p:nvPr>
            <p:ph idx="2" type="body"/>
          </p:nvPr>
        </p:nvSpPr>
        <p:spPr>
          <a:xfrm>
            <a:off x="839790" y="2505075"/>
            <a:ext cx="5157786"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31"/>
              </a:spcBef>
              <a:spcAft>
                <a:spcPts val="0"/>
              </a:spcAft>
              <a:buClr>
                <a:schemeClr val="dk1"/>
              </a:buClr>
              <a:buSzPts val="1800"/>
              <a:buChar char="•"/>
              <a:defRPr/>
            </a:lvl1pPr>
            <a:lvl2pPr indent="-342900" lvl="1" marL="914400" algn="l">
              <a:lnSpc>
                <a:spcPct val="90000"/>
              </a:lnSpc>
              <a:spcBef>
                <a:spcPts val="615"/>
              </a:spcBef>
              <a:spcAft>
                <a:spcPts val="0"/>
              </a:spcAft>
              <a:buClr>
                <a:schemeClr val="dk1"/>
              </a:buClr>
              <a:buSzPts val="1800"/>
              <a:buChar char="•"/>
              <a:defRPr/>
            </a:lvl2pPr>
            <a:lvl3pPr indent="-342900" lvl="2" marL="1371600" algn="l">
              <a:lnSpc>
                <a:spcPct val="90000"/>
              </a:lnSpc>
              <a:spcBef>
                <a:spcPts val="615"/>
              </a:spcBef>
              <a:spcAft>
                <a:spcPts val="0"/>
              </a:spcAft>
              <a:buClr>
                <a:schemeClr val="dk1"/>
              </a:buClr>
              <a:buSzPts val="1800"/>
              <a:buChar char="•"/>
              <a:defRPr/>
            </a:lvl3pPr>
            <a:lvl4pPr indent="-342900" lvl="3" marL="1828800" algn="l">
              <a:lnSpc>
                <a:spcPct val="90000"/>
              </a:lnSpc>
              <a:spcBef>
                <a:spcPts val="615"/>
              </a:spcBef>
              <a:spcAft>
                <a:spcPts val="0"/>
              </a:spcAft>
              <a:buClr>
                <a:schemeClr val="dk1"/>
              </a:buClr>
              <a:buSzPts val="1800"/>
              <a:buChar char="•"/>
              <a:defRPr/>
            </a:lvl4pPr>
            <a:lvl5pPr indent="-342900" lvl="4" marL="2286000" algn="l">
              <a:lnSpc>
                <a:spcPct val="90000"/>
              </a:lnSpc>
              <a:spcBef>
                <a:spcPts val="615"/>
              </a:spcBef>
              <a:spcAft>
                <a:spcPts val="0"/>
              </a:spcAft>
              <a:buClr>
                <a:schemeClr val="dk1"/>
              </a:buClr>
              <a:buSzPts val="1800"/>
              <a:buChar char="•"/>
              <a:defRPr/>
            </a:lvl5pPr>
            <a:lvl6pPr indent="-342900" lvl="5" marL="2743200" algn="l">
              <a:lnSpc>
                <a:spcPct val="90000"/>
              </a:lnSpc>
              <a:spcBef>
                <a:spcPts val="615"/>
              </a:spcBef>
              <a:spcAft>
                <a:spcPts val="0"/>
              </a:spcAft>
              <a:buClr>
                <a:schemeClr val="dk1"/>
              </a:buClr>
              <a:buSzPts val="1800"/>
              <a:buChar char="•"/>
              <a:defRPr/>
            </a:lvl6pPr>
            <a:lvl7pPr indent="-342900" lvl="6" marL="3200400" algn="l">
              <a:lnSpc>
                <a:spcPct val="90000"/>
              </a:lnSpc>
              <a:spcBef>
                <a:spcPts val="615"/>
              </a:spcBef>
              <a:spcAft>
                <a:spcPts val="0"/>
              </a:spcAft>
              <a:buClr>
                <a:schemeClr val="dk1"/>
              </a:buClr>
              <a:buSzPts val="1800"/>
              <a:buChar char="•"/>
              <a:defRPr/>
            </a:lvl7pPr>
            <a:lvl8pPr indent="-342900" lvl="7" marL="3657600" algn="l">
              <a:lnSpc>
                <a:spcPct val="90000"/>
              </a:lnSpc>
              <a:spcBef>
                <a:spcPts val="615"/>
              </a:spcBef>
              <a:spcAft>
                <a:spcPts val="0"/>
              </a:spcAft>
              <a:buClr>
                <a:schemeClr val="dk1"/>
              </a:buClr>
              <a:buSzPts val="1800"/>
              <a:buChar char="•"/>
              <a:defRPr/>
            </a:lvl8pPr>
            <a:lvl9pPr indent="-342900" lvl="8" marL="4114800" algn="l">
              <a:lnSpc>
                <a:spcPct val="90000"/>
              </a:lnSpc>
              <a:spcBef>
                <a:spcPts val="615"/>
              </a:spcBef>
              <a:spcAft>
                <a:spcPts val="0"/>
              </a:spcAft>
              <a:buClr>
                <a:schemeClr val="dk1"/>
              </a:buClr>
              <a:buSzPts val="1800"/>
              <a:buChar char="•"/>
              <a:defRPr/>
            </a:lvl9pPr>
          </a:lstStyle>
          <a:p/>
        </p:txBody>
      </p:sp>
      <p:sp>
        <p:nvSpPr>
          <p:cNvPr id="50" name="Google Shape;50;p9"/>
          <p:cNvSpPr txBox="1"/>
          <p:nvPr>
            <p:ph idx="3" type="body"/>
          </p:nvPr>
        </p:nvSpPr>
        <p:spPr>
          <a:xfrm>
            <a:off x="6172201"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231"/>
              </a:spcBef>
              <a:spcAft>
                <a:spcPts val="0"/>
              </a:spcAft>
              <a:buClr>
                <a:schemeClr val="dk1"/>
              </a:buClr>
              <a:buSzPts val="2400"/>
              <a:buNone/>
              <a:defRPr b="1" sz="2953"/>
            </a:lvl1pPr>
            <a:lvl2pPr indent="-228600" lvl="1" marL="914400" algn="l">
              <a:lnSpc>
                <a:spcPct val="90000"/>
              </a:lnSpc>
              <a:spcBef>
                <a:spcPts val="615"/>
              </a:spcBef>
              <a:spcAft>
                <a:spcPts val="0"/>
              </a:spcAft>
              <a:buClr>
                <a:schemeClr val="dk1"/>
              </a:buClr>
              <a:buSzPts val="2000"/>
              <a:buNone/>
              <a:defRPr b="1" sz="2461"/>
            </a:lvl2pPr>
            <a:lvl3pPr indent="-228600" lvl="2" marL="1371600" algn="l">
              <a:lnSpc>
                <a:spcPct val="90000"/>
              </a:lnSpc>
              <a:spcBef>
                <a:spcPts val="615"/>
              </a:spcBef>
              <a:spcAft>
                <a:spcPts val="0"/>
              </a:spcAft>
              <a:buClr>
                <a:schemeClr val="dk1"/>
              </a:buClr>
              <a:buSzPts val="1800"/>
              <a:buNone/>
              <a:defRPr b="1" sz="2215"/>
            </a:lvl3pPr>
            <a:lvl4pPr indent="-228600" lvl="3" marL="1828800" algn="l">
              <a:lnSpc>
                <a:spcPct val="90000"/>
              </a:lnSpc>
              <a:spcBef>
                <a:spcPts val="615"/>
              </a:spcBef>
              <a:spcAft>
                <a:spcPts val="0"/>
              </a:spcAft>
              <a:buClr>
                <a:schemeClr val="dk1"/>
              </a:buClr>
              <a:buSzPts val="1600"/>
              <a:buNone/>
              <a:defRPr b="1" sz="1969"/>
            </a:lvl4pPr>
            <a:lvl5pPr indent="-228600" lvl="4" marL="2286000" algn="l">
              <a:lnSpc>
                <a:spcPct val="90000"/>
              </a:lnSpc>
              <a:spcBef>
                <a:spcPts val="615"/>
              </a:spcBef>
              <a:spcAft>
                <a:spcPts val="0"/>
              </a:spcAft>
              <a:buClr>
                <a:schemeClr val="dk1"/>
              </a:buClr>
              <a:buSzPts val="1600"/>
              <a:buNone/>
              <a:defRPr b="1" sz="1969"/>
            </a:lvl5pPr>
            <a:lvl6pPr indent="-228600" lvl="5" marL="2743200" algn="l">
              <a:lnSpc>
                <a:spcPct val="90000"/>
              </a:lnSpc>
              <a:spcBef>
                <a:spcPts val="615"/>
              </a:spcBef>
              <a:spcAft>
                <a:spcPts val="0"/>
              </a:spcAft>
              <a:buClr>
                <a:schemeClr val="dk1"/>
              </a:buClr>
              <a:buSzPts val="1600"/>
              <a:buNone/>
              <a:defRPr b="1" sz="1969"/>
            </a:lvl6pPr>
            <a:lvl7pPr indent="-228600" lvl="6" marL="3200400" algn="l">
              <a:lnSpc>
                <a:spcPct val="90000"/>
              </a:lnSpc>
              <a:spcBef>
                <a:spcPts val="615"/>
              </a:spcBef>
              <a:spcAft>
                <a:spcPts val="0"/>
              </a:spcAft>
              <a:buClr>
                <a:schemeClr val="dk1"/>
              </a:buClr>
              <a:buSzPts val="1600"/>
              <a:buNone/>
              <a:defRPr b="1" sz="1969"/>
            </a:lvl7pPr>
            <a:lvl8pPr indent="-228600" lvl="7" marL="3657600" algn="l">
              <a:lnSpc>
                <a:spcPct val="90000"/>
              </a:lnSpc>
              <a:spcBef>
                <a:spcPts val="615"/>
              </a:spcBef>
              <a:spcAft>
                <a:spcPts val="0"/>
              </a:spcAft>
              <a:buClr>
                <a:schemeClr val="dk1"/>
              </a:buClr>
              <a:buSzPts val="1600"/>
              <a:buNone/>
              <a:defRPr b="1" sz="1969"/>
            </a:lvl8pPr>
            <a:lvl9pPr indent="-228600" lvl="8" marL="4114800" algn="l">
              <a:lnSpc>
                <a:spcPct val="90000"/>
              </a:lnSpc>
              <a:spcBef>
                <a:spcPts val="615"/>
              </a:spcBef>
              <a:spcAft>
                <a:spcPts val="0"/>
              </a:spcAft>
              <a:buClr>
                <a:schemeClr val="dk1"/>
              </a:buClr>
              <a:buSzPts val="1600"/>
              <a:buNone/>
              <a:defRPr b="1" sz="1969"/>
            </a:lvl9pPr>
          </a:lstStyle>
          <a:p/>
        </p:txBody>
      </p:sp>
      <p:sp>
        <p:nvSpPr>
          <p:cNvPr id="51" name="Google Shape;51;p9"/>
          <p:cNvSpPr txBox="1"/>
          <p:nvPr>
            <p:ph idx="4" type="body"/>
          </p:nvPr>
        </p:nvSpPr>
        <p:spPr>
          <a:xfrm>
            <a:off x="6172201"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231"/>
              </a:spcBef>
              <a:spcAft>
                <a:spcPts val="0"/>
              </a:spcAft>
              <a:buClr>
                <a:schemeClr val="dk1"/>
              </a:buClr>
              <a:buSzPts val="1800"/>
              <a:buChar char="•"/>
              <a:defRPr/>
            </a:lvl1pPr>
            <a:lvl2pPr indent="-342900" lvl="1" marL="914400" algn="l">
              <a:lnSpc>
                <a:spcPct val="90000"/>
              </a:lnSpc>
              <a:spcBef>
                <a:spcPts val="615"/>
              </a:spcBef>
              <a:spcAft>
                <a:spcPts val="0"/>
              </a:spcAft>
              <a:buClr>
                <a:schemeClr val="dk1"/>
              </a:buClr>
              <a:buSzPts val="1800"/>
              <a:buChar char="•"/>
              <a:defRPr/>
            </a:lvl2pPr>
            <a:lvl3pPr indent="-342900" lvl="2" marL="1371600" algn="l">
              <a:lnSpc>
                <a:spcPct val="90000"/>
              </a:lnSpc>
              <a:spcBef>
                <a:spcPts val="615"/>
              </a:spcBef>
              <a:spcAft>
                <a:spcPts val="0"/>
              </a:spcAft>
              <a:buClr>
                <a:schemeClr val="dk1"/>
              </a:buClr>
              <a:buSzPts val="1800"/>
              <a:buChar char="•"/>
              <a:defRPr/>
            </a:lvl3pPr>
            <a:lvl4pPr indent="-342900" lvl="3" marL="1828800" algn="l">
              <a:lnSpc>
                <a:spcPct val="90000"/>
              </a:lnSpc>
              <a:spcBef>
                <a:spcPts val="615"/>
              </a:spcBef>
              <a:spcAft>
                <a:spcPts val="0"/>
              </a:spcAft>
              <a:buClr>
                <a:schemeClr val="dk1"/>
              </a:buClr>
              <a:buSzPts val="1800"/>
              <a:buChar char="•"/>
              <a:defRPr/>
            </a:lvl4pPr>
            <a:lvl5pPr indent="-342900" lvl="4" marL="2286000" algn="l">
              <a:lnSpc>
                <a:spcPct val="90000"/>
              </a:lnSpc>
              <a:spcBef>
                <a:spcPts val="615"/>
              </a:spcBef>
              <a:spcAft>
                <a:spcPts val="0"/>
              </a:spcAft>
              <a:buClr>
                <a:schemeClr val="dk1"/>
              </a:buClr>
              <a:buSzPts val="1800"/>
              <a:buChar char="•"/>
              <a:defRPr/>
            </a:lvl5pPr>
            <a:lvl6pPr indent="-342900" lvl="5" marL="2743200" algn="l">
              <a:lnSpc>
                <a:spcPct val="90000"/>
              </a:lnSpc>
              <a:spcBef>
                <a:spcPts val="615"/>
              </a:spcBef>
              <a:spcAft>
                <a:spcPts val="0"/>
              </a:spcAft>
              <a:buClr>
                <a:schemeClr val="dk1"/>
              </a:buClr>
              <a:buSzPts val="1800"/>
              <a:buChar char="•"/>
              <a:defRPr/>
            </a:lvl6pPr>
            <a:lvl7pPr indent="-342900" lvl="6" marL="3200400" algn="l">
              <a:lnSpc>
                <a:spcPct val="90000"/>
              </a:lnSpc>
              <a:spcBef>
                <a:spcPts val="615"/>
              </a:spcBef>
              <a:spcAft>
                <a:spcPts val="0"/>
              </a:spcAft>
              <a:buClr>
                <a:schemeClr val="dk1"/>
              </a:buClr>
              <a:buSzPts val="1800"/>
              <a:buChar char="•"/>
              <a:defRPr/>
            </a:lvl7pPr>
            <a:lvl8pPr indent="-342900" lvl="7" marL="3657600" algn="l">
              <a:lnSpc>
                <a:spcPct val="90000"/>
              </a:lnSpc>
              <a:spcBef>
                <a:spcPts val="615"/>
              </a:spcBef>
              <a:spcAft>
                <a:spcPts val="0"/>
              </a:spcAft>
              <a:buClr>
                <a:schemeClr val="dk1"/>
              </a:buClr>
              <a:buSzPts val="1800"/>
              <a:buChar char="•"/>
              <a:defRPr/>
            </a:lvl8pPr>
            <a:lvl9pPr indent="-342900" lvl="8" marL="4114800" algn="l">
              <a:lnSpc>
                <a:spcPct val="90000"/>
              </a:lnSpc>
              <a:spcBef>
                <a:spcPts val="615"/>
              </a:spcBef>
              <a:spcAft>
                <a:spcPts val="0"/>
              </a:spcAft>
              <a:buClr>
                <a:schemeClr val="dk1"/>
              </a:buClr>
              <a:buSzPts val="1800"/>
              <a:buChar char="•"/>
              <a:defRPr/>
            </a:lvl9pPr>
          </a:lstStyle>
          <a:p/>
        </p:txBody>
      </p:sp>
      <p:sp>
        <p:nvSpPr>
          <p:cNvPr id="52" name="Google Shape;52;p9"/>
          <p:cNvSpPr txBox="1"/>
          <p:nvPr>
            <p:ph idx="10" type="dt"/>
          </p:nvPr>
        </p:nvSpPr>
        <p:spPr>
          <a:xfrm>
            <a:off x="838201" y="6356353"/>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1" type="ftr"/>
          </p:nvPr>
        </p:nvSpPr>
        <p:spPr>
          <a:xfrm>
            <a:off x="4038601" y="6356353"/>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9"/>
          <p:cNvSpPr txBox="1"/>
          <p:nvPr>
            <p:ph idx="12" type="sldNum"/>
          </p:nvPr>
        </p:nvSpPr>
        <p:spPr>
          <a:xfrm>
            <a:off x="8610600" y="6356353"/>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55" name="Shape 55"/>
        <p:cNvGrpSpPr/>
        <p:nvPr/>
      </p:nvGrpSpPr>
      <p:grpSpPr>
        <a:xfrm>
          <a:off x="0" y="0"/>
          <a:ext cx="0" cy="0"/>
          <a:chOff x="0" y="0"/>
          <a:chExt cx="0" cy="0"/>
        </a:xfrm>
      </p:grpSpPr>
      <p:sp>
        <p:nvSpPr>
          <p:cNvPr id="56" name="Google Shape;56;p12"/>
          <p:cNvSpPr txBox="1"/>
          <p:nvPr>
            <p:ph type="title"/>
          </p:nvPr>
        </p:nvSpPr>
        <p:spPr>
          <a:xfrm>
            <a:off x="839789"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93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p:nvPr>
            <p:ph idx="1" type="body"/>
          </p:nvPr>
        </p:nvSpPr>
        <p:spPr>
          <a:xfrm>
            <a:off x="5183189" y="987428"/>
            <a:ext cx="6172199"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231"/>
              </a:spcBef>
              <a:spcAft>
                <a:spcPts val="0"/>
              </a:spcAft>
              <a:buClr>
                <a:schemeClr val="dk1"/>
              </a:buClr>
              <a:buSzPts val="3200"/>
              <a:buChar char="•"/>
              <a:defRPr sz="3938"/>
            </a:lvl1pPr>
            <a:lvl2pPr indent="-406400" lvl="1" marL="914400" algn="l">
              <a:lnSpc>
                <a:spcPct val="90000"/>
              </a:lnSpc>
              <a:spcBef>
                <a:spcPts val="615"/>
              </a:spcBef>
              <a:spcAft>
                <a:spcPts val="0"/>
              </a:spcAft>
              <a:buClr>
                <a:schemeClr val="dk1"/>
              </a:buClr>
              <a:buSzPts val="2800"/>
              <a:buChar char="•"/>
              <a:defRPr sz="3446"/>
            </a:lvl2pPr>
            <a:lvl3pPr indent="-381000" lvl="2" marL="1371600" algn="l">
              <a:lnSpc>
                <a:spcPct val="90000"/>
              </a:lnSpc>
              <a:spcBef>
                <a:spcPts val="615"/>
              </a:spcBef>
              <a:spcAft>
                <a:spcPts val="0"/>
              </a:spcAft>
              <a:buClr>
                <a:schemeClr val="dk1"/>
              </a:buClr>
              <a:buSzPts val="2400"/>
              <a:buChar char="•"/>
              <a:defRPr sz="2953"/>
            </a:lvl3pPr>
            <a:lvl4pPr indent="-355600" lvl="3" marL="1828800" algn="l">
              <a:lnSpc>
                <a:spcPct val="90000"/>
              </a:lnSpc>
              <a:spcBef>
                <a:spcPts val="615"/>
              </a:spcBef>
              <a:spcAft>
                <a:spcPts val="0"/>
              </a:spcAft>
              <a:buClr>
                <a:schemeClr val="dk1"/>
              </a:buClr>
              <a:buSzPts val="2000"/>
              <a:buChar char="•"/>
              <a:defRPr sz="2461"/>
            </a:lvl4pPr>
            <a:lvl5pPr indent="-355600" lvl="4" marL="2286000" algn="l">
              <a:lnSpc>
                <a:spcPct val="90000"/>
              </a:lnSpc>
              <a:spcBef>
                <a:spcPts val="615"/>
              </a:spcBef>
              <a:spcAft>
                <a:spcPts val="0"/>
              </a:spcAft>
              <a:buClr>
                <a:schemeClr val="dk1"/>
              </a:buClr>
              <a:buSzPts val="2000"/>
              <a:buChar char="•"/>
              <a:defRPr sz="2461"/>
            </a:lvl5pPr>
            <a:lvl6pPr indent="-355600" lvl="5" marL="2743200" algn="l">
              <a:lnSpc>
                <a:spcPct val="90000"/>
              </a:lnSpc>
              <a:spcBef>
                <a:spcPts val="615"/>
              </a:spcBef>
              <a:spcAft>
                <a:spcPts val="0"/>
              </a:spcAft>
              <a:buClr>
                <a:schemeClr val="dk1"/>
              </a:buClr>
              <a:buSzPts val="2000"/>
              <a:buChar char="•"/>
              <a:defRPr sz="2461"/>
            </a:lvl6pPr>
            <a:lvl7pPr indent="-355600" lvl="6" marL="3200400" algn="l">
              <a:lnSpc>
                <a:spcPct val="90000"/>
              </a:lnSpc>
              <a:spcBef>
                <a:spcPts val="615"/>
              </a:spcBef>
              <a:spcAft>
                <a:spcPts val="0"/>
              </a:spcAft>
              <a:buClr>
                <a:schemeClr val="dk1"/>
              </a:buClr>
              <a:buSzPts val="2000"/>
              <a:buChar char="•"/>
              <a:defRPr sz="2461"/>
            </a:lvl7pPr>
            <a:lvl8pPr indent="-355600" lvl="7" marL="3657600" algn="l">
              <a:lnSpc>
                <a:spcPct val="90000"/>
              </a:lnSpc>
              <a:spcBef>
                <a:spcPts val="615"/>
              </a:spcBef>
              <a:spcAft>
                <a:spcPts val="0"/>
              </a:spcAft>
              <a:buClr>
                <a:schemeClr val="dk1"/>
              </a:buClr>
              <a:buSzPts val="2000"/>
              <a:buChar char="•"/>
              <a:defRPr sz="2461"/>
            </a:lvl8pPr>
            <a:lvl9pPr indent="-355600" lvl="8" marL="4114800" algn="l">
              <a:lnSpc>
                <a:spcPct val="90000"/>
              </a:lnSpc>
              <a:spcBef>
                <a:spcPts val="615"/>
              </a:spcBef>
              <a:spcAft>
                <a:spcPts val="0"/>
              </a:spcAft>
              <a:buClr>
                <a:schemeClr val="dk1"/>
              </a:buClr>
              <a:buSzPts val="2000"/>
              <a:buChar char="•"/>
              <a:defRPr sz="2461"/>
            </a:lvl9pPr>
          </a:lstStyle>
          <a:p/>
        </p:txBody>
      </p:sp>
      <p:sp>
        <p:nvSpPr>
          <p:cNvPr id="58" name="Google Shape;58;p12"/>
          <p:cNvSpPr txBox="1"/>
          <p:nvPr>
            <p:ph idx="2" type="body"/>
          </p:nvPr>
        </p:nvSpPr>
        <p:spPr>
          <a:xfrm>
            <a:off x="839789"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31"/>
              </a:spcBef>
              <a:spcAft>
                <a:spcPts val="0"/>
              </a:spcAft>
              <a:buClr>
                <a:schemeClr val="dk1"/>
              </a:buClr>
              <a:buSzPts val="1600"/>
              <a:buNone/>
              <a:defRPr sz="1969"/>
            </a:lvl1pPr>
            <a:lvl2pPr indent="-228600" lvl="1" marL="914400" algn="l">
              <a:lnSpc>
                <a:spcPct val="90000"/>
              </a:lnSpc>
              <a:spcBef>
                <a:spcPts val="615"/>
              </a:spcBef>
              <a:spcAft>
                <a:spcPts val="0"/>
              </a:spcAft>
              <a:buClr>
                <a:schemeClr val="dk1"/>
              </a:buClr>
              <a:buSzPts val="1400"/>
              <a:buNone/>
              <a:defRPr sz="1723"/>
            </a:lvl2pPr>
            <a:lvl3pPr indent="-228600" lvl="2" marL="1371600" algn="l">
              <a:lnSpc>
                <a:spcPct val="90000"/>
              </a:lnSpc>
              <a:spcBef>
                <a:spcPts val="615"/>
              </a:spcBef>
              <a:spcAft>
                <a:spcPts val="0"/>
              </a:spcAft>
              <a:buClr>
                <a:schemeClr val="dk1"/>
              </a:buClr>
              <a:buSzPts val="1200"/>
              <a:buNone/>
              <a:defRPr sz="1477"/>
            </a:lvl3pPr>
            <a:lvl4pPr indent="-228600" lvl="3" marL="1828800" algn="l">
              <a:lnSpc>
                <a:spcPct val="90000"/>
              </a:lnSpc>
              <a:spcBef>
                <a:spcPts val="615"/>
              </a:spcBef>
              <a:spcAft>
                <a:spcPts val="0"/>
              </a:spcAft>
              <a:buClr>
                <a:schemeClr val="dk1"/>
              </a:buClr>
              <a:buSzPts val="1000"/>
              <a:buNone/>
              <a:defRPr sz="1231"/>
            </a:lvl4pPr>
            <a:lvl5pPr indent="-228600" lvl="4" marL="2286000" algn="l">
              <a:lnSpc>
                <a:spcPct val="90000"/>
              </a:lnSpc>
              <a:spcBef>
                <a:spcPts val="615"/>
              </a:spcBef>
              <a:spcAft>
                <a:spcPts val="0"/>
              </a:spcAft>
              <a:buClr>
                <a:schemeClr val="dk1"/>
              </a:buClr>
              <a:buSzPts val="1000"/>
              <a:buNone/>
              <a:defRPr sz="1231"/>
            </a:lvl5pPr>
            <a:lvl6pPr indent="-228600" lvl="5" marL="2743200" algn="l">
              <a:lnSpc>
                <a:spcPct val="90000"/>
              </a:lnSpc>
              <a:spcBef>
                <a:spcPts val="615"/>
              </a:spcBef>
              <a:spcAft>
                <a:spcPts val="0"/>
              </a:spcAft>
              <a:buClr>
                <a:schemeClr val="dk1"/>
              </a:buClr>
              <a:buSzPts val="1000"/>
              <a:buNone/>
              <a:defRPr sz="1231"/>
            </a:lvl6pPr>
            <a:lvl7pPr indent="-228600" lvl="6" marL="3200400" algn="l">
              <a:lnSpc>
                <a:spcPct val="90000"/>
              </a:lnSpc>
              <a:spcBef>
                <a:spcPts val="615"/>
              </a:spcBef>
              <a:spcAft>
                <a:spcPts val="0"/>
              </a:spcAft>
              <a:buClr>
                <a:schemeClr val="dk1"/>
              </a:buClr>
              <a:buSzPts val="1000"/>
              <a:buNone/>
              <a:defRPr sz="1231"/>
            </a:lvl7pPr>
            <a:lvl8pPr indent="-228600" lvl="7" marL="3657600" algn="l">
              <a:lnSpc>
                <a:spcPct val="90000"/>
              </a:lnSpc>
              <a:spcBef>
                <a:spcPts val="615"/>
              </a:spcBef>
              <a:spcAft>
                <a:spcPts val="0"/>
              </a:spcAft>
              <a:buClr>
                <a:schemeClr val="dk1"/>
              </a:buClr>
              <a:buSzPts val="1000"/>
              <a:buNone/>
              <a:defRPr sz="1231"/>
            </a:lvl8pPr>
            <a:lvl9pPr indent="-228600" lvl="8" marL="4114800" algn="l">
              <a:lnSpc>
                <a:spcPct val="90000"/>
              </a:lnSpc>
              <a:spcBef>
                <a:spcPts val="615"/>
              </a:spcBef>
              <a:spcAft>
                <a:spcPts val="0"/>
              </a:spcAft>
              <a:buClr>
                <a:schemeClr val="dk1"/>
              </a:buClr>
              <a:buSzPts val="1000"/>
              <a:buNone/>
              <a:defRPr sz="1231"/>
            </a:lvl9pPr>
          </a:lstStyle>
          <a:p/>
        </p:txBody>
      </p:sp>
      <p:sp>
        <p:nvSpPr>
          <p:cNvPr id="59" name="Google Shape;59;p12"/>
          <p:cNvSpPr txBox="1"/>
          <p:nvPr>
            <p:ph idx="10" type="dt"/>
          </p:nvPr>
        </p:nvSpPr>
        <p:spPr>
          <a:xfrm>
            <a:off x="838201" y="6356353"/>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2"/>
          <p:cNvSpPr txBox="1"/>
          <p:nvPr>
            <p:ph idx="11" type="ftr"/>
          </p:nvPr>
        </p:nvSpPr>
        <p:spPr>
          <a:xfrm>
            <a:off x="4038601" y="6356353"/>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2"/>
          <p:cNvSpPr txBox="1"/>
          <p:nvPr>
            <p:ph idx="12" type="sldNum"/>
          </p:nvPr>
        </p:nvSpPr>
        <p:spPr>
          <a:xfrm>
            <a:off x="8610600" y="6356353"/>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spTree>
      <p:nvGrpSpPr>
        <p:cNvPr id="62" name="Shape 62"/>
        <p:cNvGrpSpPr/>
        <p:nvPr/>
      </p:nvGrpSpPr>
      <p:grpSpPr>
        <a:xfrm>
          <a:off x="0" y="0"/>
          <a:ext cx="0" cy="0"/>
          <a:chOff x="0" y="0"/>
          <a:chExt cx="0" cy="0"/>
        </a:xfrm>
      </p:grpSpPr>
      <p:sp>
        <p:nvSpPr>
          <p:cNvPr id="63" name="Google Shape;63;p13"/>
          <p:cNvSpPr txBox="1"/>
          <p:nvPr>
            <p:ph type="title"/>
          </p:nvPr>
        </p:nvSpPr>
        <p:spPr>
          <a:xfrm>
            <a:off x="839789"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93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3"/>
          <p:cNvSpPr/>
          <p:nvPr>
            <p:ph idx="2" type="pic"/>
          </p:nvPr>
        </p:nvSpPr>
        <p:spPr>
          <a:xfrm>
            <a:off x="5183189" y="987428"/>
            <a:ext cx="6172199" cy="4873625"/>
          </a:xfrm>
          <a:prstGeom prst="rect">
            <a:avLst/>
          </a:prstGeom>
          <a:noFill/>
          <a:ln>
            <a:noFill/>
          </a:ln>
        </p:spPr>
      </p:sp>
      <p:sp>
        <p:nvSpPr>
          <p:cNvPr id="65" name="Google Shape;65;p13"/>
          <p:cNvSpPr txBox="1"/>
          <p:nvPr>
            <p:ph idx="1" type="body"/>
          </p:nvPr>
        </p:nvSpPr>
        <p:spPr>
          <a:xfrm>
            <a:off x="839789"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31"/>
              </a:spcBef>
              <a:spcAft>
                <a:spcPts val="0"/>
              </a:spcAft>
              <a:buClr>
                <a:schemeClr val="dk1"/>
              </a:buClr>
              <a:buSzPts val="1600"/>
              <a:buNone/>
              <a:defRPr sz="1969"/>
            </a:lvl1pPr>
            <a:lvl2pPr indent="-228600" lvl="1" marL="914400" algn="l">
              <a:lnSpc>
                <a:spcPct val="90000"/>
              </a:lnSpc>
              <a:spcBef>
                <a:spcPts val="615"/>
              </a:spcBef>
              <a:spcAft>
                <a:spcPts val="0"/>
              </a:spcAft>
              <a:buClr>
                <a:schemeClr val="dk1"/>
              </a:buClr>
              <a:buSzPts val="1400"/>
              <a:buNone/>
              <a:defRPr sz="1723"/>
            </a:lvl2pPr>
            <a:lvl3pPr indent="-228600" lvl="2" marL="1371600" algn="l">
              <a:lnSpc>
                <a:spcPct val="90000"/>
              </a:lnSpc>
              <a:spcBef>
                <a:spcPts val="615"/>
              </a:spcBef>
              <a:spcAft>
                <a:spcPts val="0"/>
              </a:spcAft>
              <a:buClr>
                <a:schemeClr val="dk1"/>
              </a:buClr>
              <a:buSzPts val="1200"/>
              <a:buNone/>
              <a:defRPr sz="1477"/>
            </a:lvl3pPr>
            <a:lvl4pPr indent="-228600" lvl="3" marL="1828800" algn="l">
              <a:lnSpc>
                <a:spcPct val="90000"/>
              </a:lnSpc>
              <a:spcBef>
                <a:spcPts val="615"/>
              </a:spcBef>
              <a:spcAft>
                <a:spcPts val="0"/>
              </a:spcAft>
              <a:buClr>
                <a:schemeClr val="dk1"/>
              </a:buClr>
              <a:buSzPts val="1000"/>
              <a:buNone/>
              <a:defRPr sz="1231"/>
            </a:lvl4pPr>
            <a:lvl5pPr indent="-228600" lvl="4" marL="2286000" algn="l">
              <a:lnSpc>
                <a:spcPct val="90000"/>
              </a:lnSpc>
              <a:spcBef>
                <a:spcPts val="615"/>
              </a:spcBef>
              <a:spcAft>
                <a:spcPts val="0"/>
              </a:spcAft>
              <a:buClr>
                <a:schemeClr val="dk1"/>
              </a:buClr>
              <a:buSzPts val="1000"/>
              <a:buNone/>
              <a:defRPr sz="1231"/>
            </a:lvl5pPr>
            <a:lvl6pPr indent="-228600" lvl="5" marL="2743200" algn="l">
              <a:lnSpc>
                <a:spcPct val="90000"/>
              </a:lnSpc>
              <a:spcBef>
                <a:spcPts val="615"/>
              </a:spcBef>
              <a:spcAft>
                <a:spcPts val="0"/>
              </a:spcAft>
              <a:buClr>
                <a:schemeClr val="dk1"/>
              </a:buClr>
              <a:buSzPts val="1000"/>
              <a:buNone/>
              <a:defRPr sz="1231"/>
            </a:lvl6pPr>
            <a:lvl7pPr indent="-228600" lvl="6" marL="3200400" algn="l">
              <a:lnSpc>
                <a:spcPct val="90000"/>
              </a:lnSpc>
              <a:spcBef>
                <a:spcPts val="615"/>
              </a:spcBef>
              <a:spcAft>
                <a:spcPts val="0"/>
              </a:spcAft>
              <a:buClr>
                <a:schemeClr val="dk1"/>
              </a:buClr>
              <a:buSzPts val="1000"/>
              <a:buNone/>
              <a:defRPr sz="1231"/>
            </a:lvl7pPr>
            <a:lvl8pPr indent="-228600" lvl="7" marL="3657600" algn="l">
              <a:lnSpc>
                <a:spcPct val="90000"/>
              </a:lnSpc>
              <a:spcBef>
                <a:spcPts val="615"/>
              </a:spcBef>
              <a:spcAft>
                <a:spcPts val="0"/>
              </a:spcAft>
              <a:buClr>
                <a:schemeClr val="dk1"/>
              </a:buClr>
              <a:buSzPts val="1000"/>
              <a:buNone/>
              <a:defRPr sz="1231"/>
            </a:lvl8pPr>
            <a:lvl9pPr indent="-228600" lvl="8" marL="4114800" algn="l">
              <a:lnSpc>
                <a:spcPct val="90000"/>
              </a:lnSpc>
              <a:spcBef>
                <a:spcPts val="615"/>
              </a:spcBef>
              <a:spcAft>
                <a:spcPts val="0"/>
              </a:spcAft>
              <a:buClr>
                <a:schemeClr val="dk1"/>
              </a:buClr>
              <a:buSzPts val="1000"/>
              <a:buNone/>
              <a:defRPr sz="1231"/>
            </a:lvl9pPr>
          </a:lstStyle>
          <a:p/>
        </p:txBody>
      </p:sp>
      <p:sp>
        <p:nvSpPr>
          <p:cNvPr id="66" name="Google Shape;66;p13"/>
          <p:cNvSpPr txBox="1"/>
          <p:nvPr>
            <p:ph idx="10" type="dt"/>
          </p:nvPr>
        </p:nvSpPr>
        <p:spPr>
          <a:xfrm>
            <a:off x="838201" y="6356353"/>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3"/>
          <p:cNvSpPr txBox="1"/>
          <p:nvPr>
            <p:ph idx="11" type="ftr"/>
          </p:nvPr>
        </p:nvSpPr>
        <p:spPr>
          <a:xfrm>
            <a:off x="4038601" y="6356353"/>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3"/>
          <p:cNvSpPr txBox="1"/>
          <p:nvPr>
            <p:ph idx="12" type="sldNum"/>
          </p:nvPr>
        </p:nvSpPr>
        <p:spPr>
          <a:xfrm>
            <a:off x="8610600" y="6356353"/>
            <a:ext cx="2743200"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1pPr>
            <a:lvl2pPr indent="0" lvl="1"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2pPr>
            <a:lvl3pPr indent="0" lvl="2"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3pPr>
            <a:lvl4pPr indent="0" lvl="3"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4pPr>
            <a:lvl5pPr indent="0" lvl="4"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5pPr>
            <a:lvl6pPr indent="0" lvl="5"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6pPr>
            <a:lvl7pPr indent="0" lvl="6"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7pPr>
            <a:lvl8pPr indent="0" lvl="7"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8pPr>
            <a:lvl9pPr indent="0" lvl="8" marL="0" algn="r">
              <a:lnSpc>
                <a:spcPct val="100000"/>
              </a:lnSpc>
              <a:spcBef>
                <a:spcPts val="0"/>
              </a:spcBef>
              <a:spcAft>
                <a:spcPts val="0"/>
              </a:spcAft>
              <a:buSzPts val="1477"/>
              <a:buNone/>
              <a:defRPr b="0" i="0" sz="1477"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CF0F6"/>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838201" y="365128"/>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4"/>
          <p:cNvSpPr txBox="1"/>
          <p:nvPr>
            <p:ph idx="1" type="body"/>
          </p:nvPr>
        </p:nvSpPr>
        <p:spPr>
          <a:xfrm>
            <a:off x="838201"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4"/>
          <p:cNvSpPr txBox="1"/>
          <p:nvPr>
            <p:ph idx="10" type="dt"/>
          </p:nvPr>
        </p:nvSpPr>
        <p:spPr>
          <a:xfrm>
            <a:off x="838201" y="6356353"/>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77"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215"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215"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215"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215"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215"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215"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215"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215" u="none" cap="none" strike="noStrike">
                <a:solidFill>
                  <a:schemeClr val="dk1"/>
                </a:solidFill>
                <a:latin typeface="Calibri"/>
                <a:ea typeface="Calibri"/>
                <a:cs typeface="Calibri"/>
                <a:sym typeface="Calibri"/>
              </a:defRPr>
            </a:lvl9pPr>
          </a:lstStyle>
          <a:p/>
        </p:txBody>
      </p:sp>
      <p:sp>
        <p:nvSpPr>
          <p:cNvPr id="13" name="Google Shape;13;p4"/>
          <p:cNvSpPr txBox="1"/>
          <p:nvPr>
            <p:ph idx="11" type="ftr"/>
          </p:nvPr>
        </p:nvSpPr>
        <p:spPr>
          <a:xfrm>
            <a:off x="4038601" y="6356353"/>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77"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2215"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2215"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2215"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2215"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2215"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2215"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2215"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2215" u="none" cap="none" strike="noStrike">
                <a:solidFill>
                  <a:schemeClr val="dk1"/>
                </a:solidFill>
                <a:latin typeface="Calibri"/>
                <a:ea typeface="Calibri"/>
                <a:cs typeface="Calibri"/>
                <a:sym typeface="Calibri"/>
              </a:defRPr>
            </a:lvl9pPr>
          </a:lstStyle>
          <a:p/>
        </p:txBody>
      </p:sp>
      <p:sp>
        <p:nvSpPr>
          <p:cNvPr id="14" name="Google Shape;14;p4"/>
          <p:cNvSpPr txBox="1"/>
          <p:nvPr>
            <p:ph idx="12" type="sldNum"/>
          </p:nvPr>
        </p:nvSpPr>
        <p:spPr>
          <a:xfrm>
            <a:off x="8610600" y="6356353"/>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77"/>
              <a:buFont typeface="Arial"/>
              <a:buNone/>
              <a:defRPr b="0" i="0" sz="1477"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477"/>
              <a:buFont typeface="Arial"/>
              <a:buNone/>
              <a:defRPr b="0" i="0" sz="1477"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477"/>
              <a:buFont typeface="Arial"/>
              <a:buNone/>
              <a:defRPr b="0" i="0" sz="1477"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477"/>
              <a:buFont typeface="Arial"/>
              <a:buNone/>
              <a:defRPr b="0" i="0" sz="1477"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477"/>
              <a:buFont typeface="Arial"/>
              <a:buNone/>
              <a:defRPr b="0" i="0" sz="1477"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477"/>
              <a:buFont typeface="Arial"/>
              <a:buNone/>
              <a:defRPr b="0" i="0" sz="1477"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477"/>
              <a:buFont typeface="Arial"/>
              <a:buNone/>
              <a:defRPr b="0" i="0" sz="1477"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477"/>
              <a:buFont typeface="Arial"/>
              <a:buNone/>
              <a:defRPr b="0" i="0" sz="1477"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477"/>
              <a:buFont typeface="Arial"/>
              <a:buNone/>
              <a:defRPr b="0" i="0" sz="1477"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2.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6.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7.jp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2.jpg"/></Relationships>
</file>

<file path=ppt/slides/_rels/slide36.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36.xml" Type="http://schemas.openxmlformats.org/officeDocument/2006/relationships/notesSlide"/><Relationship Id="rId3" Target="../media/image32.jpg" Type="http://schemas.openxmlformats.org/officeDocument/2006/relationships/image"/><Relationship Id="rId4" Target="../media/image21.jpeg" Type="http://schemas.openxmlformats.org/officeDocument/2006/relationships/image"/><Relationship Id="rId5" Target="../media/image31.png" Type="http://schemas.openxmlformats.org/officeDocument/2006/relationships/image"/><Relationship Id="rId6" Target="../media/image28.jpg" Type="http://schemas.openxmlformats.org/officeDocument/2006/relationships/image"/></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0.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arget="../slideLayouts/slideLayout4.xml" Type="http://schemas.openxmlformats.org/officeDocument/2006/relationships/slideLayout"/><Relationship Id="rId2" Target="../notesSlides/notesSlide41.xml" Type="http://schemas.openxmlformats.org/officeDocument/2006/relationships/notesSlide"/><Relationship Id="rId3" Target="../media/image27.png" Type="http://schemas.openxmlformats.org/officeDocument/2006/relationships/image"/><Relationship Id="rId4" Target="../media/image26.jpeg" Type="http://schemas.openxmlformats.org/officeDocument/2006/relationships/image"/></Relationships>
</file>

<file path=ppt/slides/_rels/slide42.xml.rels><?xml version="1.0" encoding="UTF-8" standalone="yes" ?><Relationships xmlns="http://schemas.openxmlformats.org/package/2006/relationships"><Relationship Id="rId1" Target="../slideLayouts/slideLayout4.xml" Type="http://schemas.openxmlformats.org/officeDocument/2006/relationships/slideLayout"/><Relationship Id="rId2" Target="../notesSlides/notesSlide42.xml" Type="http://schemas.openxmlformats.org/officeDocument/2006/relationships/notesSlide"/><Relationship Id="rId3" Target="../media/image69.jpeg" Type="http://schemas.openxmlformats.org/officeDocument/2006/relationships/image"/></Relationships>
</file>

<file path=ppt/slides/_rels/slide43.xml.rels><?xml version="1.0" encoding="UTF-8" standalone="yes" ?><Relationships xmlns="http://schemas.openxmlformats.org/package/2006/relationships"><Relationship Id="rId1" Target="../slideLayouts/slideLayout4.xml" Type="http://schemas.openxmlformats.org/officeDocument/2006/relationships/slideLayout"/><Relationship Id="rId2" Target="../notesSlides/notesSlide43.xml" Type="http://schemas.openxmlformats.org/officeDocument/2006/relationships/notesSlide"/><Relationship Id="rId3" Target="../media/image34.jpeg" Type="http://schemas.openxmlformats.org/officeDocument/2006/relationships/image"/><Relationship Id="rId4" Target="../media/image35.jpeg" Type="http://schemas.openxmlformats.org/officeDocument/2006/relationships/image"/></Relationships>
</file>

<file path=ppt/slides/_rels/slide44.xml.rels><?xml version="1.0" encoding="UTF-8" standalone="yes" ?><Relationships xmlns="http://schemas.openxmlformats.org/package/2006/relationships"><Relationship Id="rId1" Target="../slideLayouts/slideLayout4.xml" Type="http://schemas.openxmlformats.org/officeDocument/2006/relationships/slideLayout"/><Relationship Id="rId2" Target="../notesSlides/notesSlide44.xml" Type="http://schemas.openxmlformats.org/officeDocument/2006/relationships/notesSlide"/><Relationship Id="rId3" Target="../media/image38.jpeg" Type="http://schemas.openxmlformats.org/officeDocument/2006/relationships/image"/><Relationship Id="rId4" Target="../media/image36.jpeg" Type="http://schemas.openxmlformats.org/officeDocument/2006/relationships/image"/></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7.jpg"/></Relationships>
</file>

<file path=ppt/slides/_rels/slide46.xml.rels><?xml version="1.0" encoding="UTF-8" standalone="yes" ?><Relationships xmlns="http://schemas.openxmlformats.org/package/2006/relationships"><Relationship Id="rId1" Target="../slideLayouts/slideLayout4.xml" Type="http://schemas.openxmlformats.org/officeDocument/2006/relationships/slideLayout"/><Relationship Id="rId2" Target="../notesSlides/notesSlide46.xml" Type="http://schemas.openxmlformats.org/officeDocument/2006/relationships/notesSlide"/><Relationship Id="rId3" Target="../media/image41.jpeg" Type="http://schemas.openxmlformats.org/officeDocument/2006/relationships/image"/></Relationships>
</file>

<file path=ppt/slides/_rels/slide47.xml.rels><?xml version="1.0" encoding="UTF-8" standalone="yes" ?><Relationships xmlns="http://schemas.openxmlformats.org/package/2006/relationships"><Relationship Id="rId1" Target="../slideLayouts/slideLayout4.xml" Type="http://schemas.openxmlformats.org/officeDocument/2006/relationships/slideLayout"/><Relationship Id="rId2" Target="../notesSlides/notesSlide47.xml" Type="http://schemas.openxmlformats.org/officeDocument/2006/relationships/notesSlide"/><Relationship Id="rId3" Target="../media/image44.jpeg" Type="http://schemas.openxmlformats.org/officeDocument/2006/relationships/image"/></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2.jpg"/><Relationship Id="rId4" Type="http://schemas.openxmlformats.org/officeDocument/2006/relationships/image" Target="../media/image40.jpg"/><Relationship Id="rId5" Type="http://schemas.openxmlformats.org/officeDocument/2006/relationships/image" Target="../media/image10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43.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45.pn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1" Target="../slideLayouts/slideLayout4.xml" Type="http://schemas.openxmlformats.org/officeDocument/2006/relationships/slideLayout"/><Relationship Id="rId2" Target="../notesSlides/notesSlide51.xml" Type="http://schemas.openxmlformats.org/officeDocument/2006/relationships/notesSlide"/><Relationship Id="rId3" Target="../media/image46.jpeg" Type="http://schemas.openxmlformats.org/officeDocument/2006/relationships/image"/></Relationships>
</file>

<file path=ppt/slides/_rels/slide52.xml.rels><?xml version="1.0" encoding="UTF-8" standalone="yes" ?><Relationships xmlns="http://schemas.openxmlformats.org/package/2006/relationships"><Relationship Id="rId1" Target="../slideLayouts/slideLayout4.xml" Type="http://schemas.openxmlformats.org/officeDocument/2006/relationships/slideLayout"/><Relationship Id="rId2" Target="../notesSlides/notesSlide52.xml" Type="http://schemas.openxmlformats.org/officeDocument/2006/relationships/notesSlide"/><Relationship Id="rId3" Target="../media/image47.jpeg" Type="http://schemas.openxmlformats.org/officeDocument/2006/relationships/image"/><Relationship Id="rId4" Target="../media/image48.png" Type="http://schemas.openxmlformats.org/officeDocument/2006/relationships/image"/></Relationships>
</file>

<file path=ppt/slides/_rels/slide53.xml.rels><?xml version="1.0" encoding="UTF-8" standalone="yes" ?><Relationships xmlns="http://schemas.openxmlformats.org/package/2006/relationships"><Relationship Id="rId1" Target="../slideLayouts/slideLayout4.xml" Type="http://schemas.openxmlformats.org/officeDocument/2006/relationships/slideLayout"/><Relationship Id="rId2" Target="../notesSlides/notesSlide53.xml" Type="http://schemas.openxmlformats.org/officeDocument/2006/relationships/notesSlide"/><Relationship Id="rId3" Target="../media/image50.jpeg" Type="http://schemas.openxmlformats.org/officeDocument/2006/relationships/image"/></Relationships>
</file>

<file path=ppt/slides/_rels/slide54.xml.rels><?xml version="1.0" encoding="UTF-8" standalone="yes" ?><Relationships xmlns="http://schemas.openxmlformats.org/package/2006/relationships"><Relationship Id="rId1" Target="../slideLayouts/slideLayout4.xml" Type="http://schemas.openxmlformats.org/officeDocument/2006/relationships/slideLayout"/><Relationship Id="rId2" Target="../notesSlides/notesSlide54.xml" Type="http://schemas.openxmlformats.org/officeDocument/2006/relationships/notesSlide"/><Relationship Id="rId3" Target="../media/image52.jpeg" Type="http://schemas.openxmlformats.org/officeDocument/2006/relationships/image"/></Relationships>
</file>

<file path=ppt/slides/_rels/slide55.xml.rels><?xml version="1.0" encoding="UTF-8" standalone="yes" ?><Relationships xmlns="http://schemas.openxmlformats.org/package/2006/relationships"><Relationship Id="rId1" Target="../slideLayouts/slideLayout4.xml" Type="http://schemas.openxmlformats.org/officeDocument/2006/relationships/slideLayout"/><Relationship Id="rId2" Target="../notesSlides/notesSlide55.xml" Type="http://schemas.openxmlformats.org/officeDocument/2006/relationships/notesSlide"/><Relationship Id="rId3" Target="../media/image49.jpeg" Type="http://schemas.openxmlformats.org/officeDocument/2006/relationships/image"/><Relationship Id="rId4" Target="../media/image60.png" Type="http://schemas.openxmlformats.org/officeDocument/2006/relationships/image"/></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53.png"/></Relationships>
</file>

<file path=ppt/slides/_rels/slide57.xml.rels><?xml version="1.0" encoding="UTF-8" standalone="yes" ?><Relationships xmlns="http://schemas.openxmlformats.org/package/2006/relationships"><Relationship Id="rId1" Target="../slideLayouts/slideLayout4.xml" Type="http://schemas.openxmlformats.org/officeDocument/2006/relationships/slideLayout"/><Relationship Id="rId2" Target="../notesSlides/notesSlide57.xml" Type="http://schemas.openxmlformats.org/officeDocument/2006/relationships/notesSlide"/><Relationship Id="rId3" Target="../media/image68.jpeg" Type="http://schemas.openxmlformats.org/officeDocument/2006/relationships/image"/></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56.png"/></Relationships>
</file>

<file path=ppt/slides/_rels/slide59.xml.rels><?xml version="1.0" encoding="UTF-8" standalone="yes" ?><Relationships xmlns="http://schemas.openxmlformats.org/package/2006/relationships"><Relationship Id="rId1" Target="../slideLayouts/slideLayout4.xml" Type="http://schemas.openxmlformats.org/officeDocument/2006/relationships/slideLayout"/><Relationship Id="rId2" Target="../notesSlides/notesSlide59.xml" Type="http://schemas.openxmlformats.org/officeDocument/2006/relationships/notesSlide"/><Relationship Id="rId3" Target="../charts/chart2.xml" Type="http://schemas.openxmlformats.org/officeDocument/2006/relationships/chart"/><Relationship Id="rId4" Target="../media/image57.jpeg" Type="http://schemas.openxmlformats.org/officeDocument/2006/relationships/image"/></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0.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1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1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5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image" Target="../media/image55.jpg"/></Relationships>
</file>

<file path=ppt/slides/_rels/slide67.xml.rels><?xml version="1.0" encoding="UTF-8" standalone="yes" ?><Relationships xmlns="http://schemas.openxmlformats.org/package/2006/relationships"><Relationship Id="rId1" Target="../slideLayouts/slideLayout4.xml" Type="http://schemas.openxmlformats.org/officeDocument/2006/relationships/slideLayout"/><Relationship Id="rId2" Target="../notesSlides/notesSlide67.xml" Type="http://schemas.openxmlformats.org/officeDocument/2006/relationships/notesSlide"/><Relationship Id="rId3" Target="../media/image59.jpg" Type="http://schemas.openxmlformats.org/officeDocument/2006/relationships/image"/><Relationship Id="rId4" Target="../media/image58.jpeg" Type="http://schemas.openxmlformats.org/officeDocument/2006/relationships/image"/><Relationship Id="rId10" Target="../media/image67.jpeg" Type="http://schemas.openxmlformats.org/officeDocument/2006/relationships/image"/><Relationship Id="rId9" Target="../media/image77.jpeg" Type="http://schemas.openxmlformats.org/officeDocument/2006/relationships/image"/><Relationship Id="rId5" Target="../media/image63.jpg" Type="http://schemas.openxmlformats.org/officeDocument/2006/relationships/image"/><Relationship Id="rId6" Target="../media/image61.jpg" Type="http://schemas.openxmlformats.org/officeDocument/2006/relationships/image"/><Relationship Id="rId7" Target="../media/image62.jpeg" Type="http://schemas.openxmlformats.org/officeDocument/2006/relationships/image"/><Relationship Id="rId8" Target="../media/image80.jpg" Type="http://schemas.openxmlformats.org/officeDocument/2006/relationships/image"/></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8.xml"/><Relationship Id="rId3" Type="http://schemas.openxmlformats.org/officeDocument/2006/relationships/image" Target="../media/image64.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100.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65.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66.png"/></Relationships>
</file>

<file path=ppt/slides/_rels/slide75.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75.xml" Type="http://schemas.openxmlformats.org/officeDocument/2006/relationships/notesSlide"/><Relationship Id="rId3" Target="../media/image81.jpeg" Type="http://schemas.openxmlformats.org/officeDocument/2006/relationships/image"/></Relationships>
</file>

<file path=ppt/slides/_rels/slide76.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76.xml" Type="http://schemas.openxmlformats.org/officeDocument/2006/relationships/notesSlide"/><Relationship Id="rId3" Target="../media/image71.jpeg" Type="http://schemas.openxmlformats.org/officeDocument/2006/relationships/image"/></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72.jpg"/><Relationship Id="rId4" Type="http://schemas.openxmlformats.org/officeDocument/2006/relationships/image" Target="../media/image70.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75.png"/></Relationships>
</file>

<file path=ppt/slides/_rels/slide81.xml.rels><?xml version="1.0" encoding="UTF-8" standalone="yes" ?><Relationships xmlns="http://schemas.openxmlformats.org/package/2006/relationships"><Relationship Id="rId1" Target="../slideLayouts/slideLayout2.xml" Type="http://schemas.openxmlformats.org/officeDocument/2006/relationships/slideLayout"/><Relationship Id="rId2" Target="../notesSlides/notesSlide81.xml" Type="http://schemas.openxmlformats.org/officeDocument/2006/relationships/notesSlide"/><Relationship Id="rId3" Target="../media/image74.png" Type="http://schemas.openxmlformats.org/officeDocument/2006/relationships/image"/><Relationship Id="rId4" Target="../media/image84.jpeg" Type="http://schemas.openxmlformats.org/officeDocument/2006/relationships/image"/></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78.png"/><Relationship Id="rId4" Type="http://schemas.openxmlformats.org/officeDocument/2006/relationships/image" Target="../media/image79.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76.png"/><Relationship Id="rId4" Type="http://schemas.openxmlformats.org/officeDocument/2006/relationships/image" Target="../media/image79.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4.xml"/><Relationship Id="rId3" Type="http://schemas.openxmlformats.org/officeDocument/2006/relationships/image" Target="../media/image82.png"/><Relationship Id="rId4" Type="http://schemas.openxmlformats.org/officeDocument/2006/relationships/image" Target="../media/image85.png"/><Relationship Id="rId5" Type="http://schemas.openxmlformats.org/officeDocument/2006/relationships/image" Target="../media/image83.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86.png"/><Relationship Id="rId4" Type="http://schemas.openxmlformats.org/officeDocument/2006/relationships/image" Target="../media/image98.png"/><Relationship Id="rId5" Type="http://schemas.openxmlformats.org/officeDocument/2006/relationships/image" Target="../media/image92.png"/><Relationship Id="rId6" Type="http://schemas.openxmlformats.org/officeDocument/2006/relationships/image" Target="../media/image87.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89.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91.jpg"/><Relationship Id="rId4" Type="http://schemas.openxmlformats.org/officeDocument/2006/relationships/image" Target="../media/image97.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88.jpg"/><Relationship Id="rId4" Type="http://schemas.openxmlformats.org/officeDocument/2006/relationships/image" Target="../media/image97.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90.jpg"/><Relationship Id="rId4" Type="http://schemas.openxmlformats.org/officeDocument/2006/relationships/image" Target="../media/image9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93.jpg"/><Relationship Id="rId4" Type="http://schemas.openxmlformats.org/officeDocument/2006/relationships/image" Target="../media/image97.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95.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9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31b4baf7e78_0_3"/>
          <p:cNvSpPr txBox="1"/>
          <p:nvPr>
            <p:ph idx="1" type="subTitle"/>
          </p:nvPr>
        </p:nvSpPr>
        <p:spPr>
          <a:xfrm>
            <a:off x="-827400" y="3342875"/>
            <a:ext cx="13019700" cy="1655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2400"/>
              <a:buNone/>
            </a:pPr>
            <a:r>
              <a:rPr lang="it-IT" sz="5500">
                <a:solidFill>
                  <a:srgbClr val="00689D"/>
                </a:solidFill>
                <a:latin typeface="Montserrat Black"/>
                <a:ea typeface="Montserrat Black"/>
                <a:cs typeface="Montserrat Black"/>
                <a:sym typeface="Montserrat Black"/>
              </a:rPr>
              <a:t>Social Innovations for Inclusive Green and Digital Jobs</a:t>
            </a:r>
            <a:endParaRPr sz="5500">
              <a:solidFill>
                <a:srgbClr val="00689D"/>
              </a:solidFill>
              <a:latin typeface="Montserrat Black"/>
              <a:ea typeface="Montserrat Black"/>
              <a:cs typeface="Montserrat Black"/>
              <a:sym typeface="Montserrat Black"/>
            </a:endParaRPr>
          </a:p>
        </p:txBody>
      </p:sp>
      <p:pic>
        <p:nvPicPr>
          <p:cNvPr id="86" name="Google Shape;86;g31b4baf7e78_0_3"/>
          <p:cNvPicPr preferRelativeResize="0"/>
          <p:nvPr/>
        </p:nvPicPr>
        <p:blipFill rotWithShape="1">
          <a:blip r:embed="rId3">
            <a:alphaModFix/>
          </a:blip>
          <a:srcRect b="0" l="0" r="0" t="0"/>
          <a:stretch/>
        </p:blipFill>
        <p:spPr>
          <a:xfrm>
            <a:off x="0" y="5114547"/>
            <a:ext cx="12192000" cy="1743456"/>
          </a:xfrm>
          <a:prstGeom prst="rect">
            <a:avLst/>
          </a:prstGeom>
          <a:noFill/>
          <a:ln>
            <a:noFill/>
          </a:ln>
        </p:spPr>
      </p:pic>
      <p:sp>
        <p:nvSpPr>
          <p:cNvPr id="87" name="Google Shape;87;g31b4baf7e78_0_3"/>
          <p:cNvSpPr/>
          <p:nvPr/>
        </p:nvSpPr>
        <p:spPr>
          <a:xfrm>
            <a:off x="0" y="994288"/>
            <a:ext cx="8019300" cy="1436700"/>
          </a:xfrm>
          <a:prstGeom prst="roundRect">
            <a:avLst>
              <a:gd fmla="val 16667" name="adj"/>
            </a:avLst>
          </a:prstGeom>
          <a:solidFill>
            <a:srgbClr val="00689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highlight>
                <a:srgbClr val="00689D"/>
              </a:highlight>
              <a:latin typeface="Calibri"/>
              <a:ea typeface="Calibri"/>
              <a:cs typeface="Calibri"/>
              <a:sym typeface="Calibri"/>
            </a:endParaRPr>
          </a:p>
        </p:txBody>
      </p:sp>
      <p:sp>
        <p:nvSpPr>
          <p:cNvPr id="88" name="Google Shape;88;g31b4baf7e78_0_3"/>
          <p:cNvSpPr txBox="1"/>
          <p:nvPr>
            <p:ph type="ctrTitle"/>
          </p:nvPr>
        </p:nvSpPr>
        <p:spPr>
          <a:xfrm>
            <a:off x="130650" y="1097038"/>
            <a:ext cx="7518300" cy="12312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it-IT" sz="8000">
                <a:solidFill>
                  <a:srgbClr val="70AD47"/>
                </a:solidFill>
                <a:latin typeface="Montserrat Black"/>
                <a:ea typeface="Montserrat Black"/>
                <a:cs typeface="Montserrat Black"/>
                <a:sym typeface="Montserrat Black"/>
              </a:rPr>
              <a:t>Green at you</a:t>
            </a:r>
            <a:endParaRPr sz="8000">
              <a:solidFill>
                <a:srgbClr val="70AD47"/>
              </a:solidFill>
              <a:latin typeface="Montserrat Black"/>
              <a:ea typeface="Montserrat Black"/>
              <a:cs typeface="Montserrat Black"/>
              <a:sym typeface="Montserrat Black"/>
            </a:endParaRPr>
          </a:p>
        </p:txBody>
      </p:sp>
      <p:sp>
        <p:nvSpPr>
          <p:cNvPr id="89" name="Google Shape;89;g31b4baf7e78_0_3"/>
          <p:cNvSpPr txBox="1"/>
          <p:nvPr/>
        </p:nvSpPr>
        <p:spPr>
          <a:xfrm>
            <a:off x="7648950" y="6444300"/>
            <a:ext cx="4071300" cy="4137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1200"/>
              </a:spcBef>
              <a:spcAft>
                <a:spcPts val="0"/>
              </a:spcAft>
              <a:buClr>
                <a:schemeClr val="dk1"/>
              </a:buClr>
              <a:buSzPts val="1100"/>
              <a:buFont typeface="Arial"/>
              <a:buNone/>
            </a:pPr>
            <a:r>
              <a:rPr b="0" i="0" lang="it-IT" sz="1200" u="none" cap="none" strike="noStrike">
                <a:solidFill>
                  <a:srgbClr val="00689D"/>
                </a:solidFill>
                <a:latin typeface="Montserrat Black"/>
                <a:ea typeface="Montserrat Black"/>
                <a:cs typeface="Montserrat Black"/>
                <a:sym typeface="Montserrat Black"/>
              </a:rPr>
              <a:t>Green at you – Project no. 101102493</a:t>
            </a:r>
            <a:endParaRPr b="0" i="0" sz="1200" u="none" cap="none" strike="noStrike">
              <a:solidFill>
                <a:srgbClr val="00689D"/>
              </a:solidFill>
              <a:latin typeface="Montserrat Black"/>
              <a:ea typeface="Montserrat Black"/>
              <a:cs typeface="Montserrat Black"/>
              <a:sym typeface="Montserrat Black"/>
            </a:endParaRPr>
          </a:p>
          <a:p>
            <a:pPr indent="0" lvl="0" marL="0" marR="0" rtl="0" algn="l">
              <a:lnSpc>
                <a:spcPct val="100000"/>
              </a:lnSpc>
              <a:spcBef>
                <a:spcPts val="1200"/>
              </a:spcBef>
              <a:spcAft>
                <a:spcPts val="0"/>
              </a:spcAft>
              <a:buClr>
                <a:srgbClr val="000000"/>
              </a:buClr>
              <a:buSzPts val="1200"/>
              <a:buFont typeface="Arial"/>
              <a:buNone/>
            </a:pPr>
            <a:r>
              <a:t/>
            </a:r>
            <a:endParaRPr b="0" i="0" sz="1200" u="none" cap="none" strike="noStrike">
              <a:solidFill>
                <a:srgbClr val="00689D"/>
              </a:solidFill>
              <a:latin typeface="Montserrat Black"/>
              <a:ea typeface="Montserrat Black"/>
              <a:cs typeface="Montserrat Black"/>
              <a:sym typeface="Montserrat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aphicFrame>
        <p:nvGraphicFramePr>
          <p:cNvPr id="148" name="Google Shape;148;p24"/>
          <p:cNvGraphicFramePr/>
          <p:nvPr/>
        </p:nvGraphicFramePr>
        <p:xfrm>
          <a:off x="770563" y="679823"/>
          <a:ext cx="10674848" cy="5498353"/>
        </p:xfrm>
        <a:graphic>
          <a:graphicData uri="http://schemas.openxmlformats.org/drawingml/2006/chart">
            <c:chart r:id="rId3"/>
          </a:graphicData>
        </a:graphic>
      </p:graphicFrame>
      <p:sp>
        <p:nvSpPr>
          <p:cNvPr id="149" name="Google Shape;149;p24"/>
          <p:cNvSpPr txBox="1"/>
          <p:nvPr/>
        </p:nvSpPr>
        <p:spPr>
          <a:xfrm>
            <a:off x="0" y="188259"/>
            <a:ext cx="121920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it-IT" sz="2000" u="none" cap="none" strike="noStrike">
                <a:solidFill>
                  <a:srgbClr val="000000"/>
                </a:solidFill>
                <a:latin typeface="Lato"/>
                <a:ea typeface="Lato"/>
                <a:cs typeface="Lato"/>
                <a:sym typeface="Lato"/>
              </a:rPr>
              <a:t>Elettricità nell’Unione Europea per fonte 1990-2023</a:t>
            </a:r>
            <a:endParaRPr/>
          </a:p>
        </p:txBody>
      </p:sp>
    </p:spTree>
  </p:cSld>
  <p:clrMapOvr>
    <a:masterClrMapping/>
  </p:clrMapOvr>
</p:sld>
</file>

<file path=ppt/slides/slide11.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rgbClr val="F7F7F7"/>
        </a:solidFill>
      </p:bgPr>
    </p:bg>
    <p:spTree>
      <p:nvGrpSpPr>
        <p:cNvPr id="153" name="Shape 153"/>
        <p:cNvGrpSpPr/>
        <p:nvPr/>
      </p:nvGrpSpPr>
      <p:grpSpPr>
        <a:xfrm>
          <a:off x="0" y="0"/>
          <a:ext cx="0" cy="0"/>
          <a:chOff x="0" y="0"/>
          <a:chExt cx="0" cy="0"/>
        </a:xfrm>
      </p:grpSpPr>
      <p:pic>
        <p:nvPicPr>
          <p:cNvPr id="154" name="Google Shape;154;p25"/>
          <p:cNvPicPr preferRelativeResize="0"/>
          <p:nvPr/>
        </p:nvPicPr>
        <p:blipFill rotWithShape="1">
          <a:blip r:embed="rId3">
            <a:alphaModFix/>
          </a:blip>
          <a:srcRect l="23" t="76"/>
          <a:stretch/>
        </p:blipFill>
        <p:spPr>
          <a:xfrm>
            <a:off x="1484243" y="225286"/>
            <a:ext cx="9466886" cy="6632713"/>
          </a:xfrm>
          <a:prstGeom prst="rect">
            <a:avLst/>
          </a:prstGeom>
          <a:noFill/>
          <a:ln>
            <a:noFill/>
          </a:ln>
        </p:spPr>
      </p:pic>
    </p:spTree>
  </p:cSld>
  <p:clrMapOvr>
    <a:masterClrMapping/>
  </p:clrMapOvr>
</p:sld>
</file>

<file path=ppt/slides/slide12.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bg>
      <p:bgPr>
        <a:solidFill>
          <a:srgbClr val="FFFFFF"/>
        </a:solidFill>
      </p:bgPr>
    </p:bg>
    <p:spTree>
      <p:nvGrpSpPr>
        <p:cNvPr id="158" name="Shape 158"/>
        <p:cNvGrpSpPr/>
        <p:nvPr/>
      </p:nvGrpSpPr>
      <p:grpSpPr>
        <a:xfrm>
          <a:off x="0" y="0"/>
          <a:ext cx="0" cy="0"/>
          <a:chOff x="0" y="0"/>
          <a:chExt cx="0" cy="0"/>
        </a:xfrm>
      </p:grpSpPr>
      <p:pic>
        <p:nvPicPr>
          <p:cNvPr id="159" name="Google Shape;159;p26"/>
          <p:cNvPicPr preferRelativeResize="0"/>
          <p:nvPr/>
        </p:nvPicPr>
        <p:blipFill rotWithShape="1">
          <a:blip r:embed="rId3">
            <a:alphaModFix/>
          </a:blip>
          <a:srcRect b="38" t="8"/>
          <a:stretch/>
        </p:blipFill>
        <p:spPr>
          <a:xfrm>
            <a:off x="1262394" y="-34289"/>
            <a:ext cx="9667211" cy="6892289"/>
          </a:xfrm>
          <a:prstGeom prst="rect">
            <a:avLst/>
          </a:prstGeom>
          <a:noFill/>
          <a:ln>
            <a:noFill/>
          </a:ln>
        </p:spPr>
      </p:pic>
      <p:sp>
        <p:nvSpPr>
          <p:cNvPr id="160" name="Google Shape;160;p26"/>
          <p:cNvSpPr txBox="1"/>
          <p:nvPr/>
        </p:nvSpPr>
        <p:spPr>
          <a:xfrm>
            <a:off x="6096000" y="4517832"/>
            <a:ext cx="6096000" cy="646331"/>
          </a:xfrm>
          <a:prstGeom prst="rect">
            <a:avLst/>
          </a:prstGeom>
          <a:noFill/>
          <a:ln>
            <a:noFill/>
          </a:ln>
        </p:spPr>
        <p:txBody>
          <a:bodyPr anchor="t" anchorCtr="0" bIns="45700" lIns="91425" rIns="91425" spcFirstLastPara="1" tIns="45700" wrap="square">
            <a:spAutoFit/>
          </a:bodyPr>
          <a:lstStyle/>
          <a:p>
            <a:pPr algn="r" indent="0" lvl="0" marL="0" marR="0" rtl="0">
              <a:lnSpc>
                <a:spcPct val="100000"/>
              </a:lnSpc>
              <a:spcBef>
                <a:spcPts val="0"/>
              </a:spcBef>
              <a:spcAft>
                <a:spcPts val="0"/>
              </a:spcAft>
              <a:buNone/>
            </a:pPr>
            <a:r>
              <a:rPr b="0" cap="none" i="0" lang="it-IT" strike="noStrike" sz="1200" u="none">
                <a:solidFill>
                  <a:srgbClr val="000000"/>
                </a:solidFill>
                <a:latin typeface="Arial"/>
                <a:ea typeface="Arial"/>
                <a:cs typeface="Arial"/>
                <a:sym typeface="Arial"/>
              </a:rPr>
              <a:t>Supercharging the renewables revolution</a:t>
            </a:r>
            <a:endParaRPr b="0" cap="none" i="0" strike="noStrike" sz="1200" u="none">
              <a:solidFill>
                <a:srgbClr val="000000"/>
              </a:solidFill>
              <a:latin typeface="Arial"/>
              <a:ea typeface="Arial"/>
              <a:cs typeface="Arial"/>
              <a:sym typeface="Arial"/>
            </a:endParaRPr>
          </a:p>
          <a:p>
            <a:pPr algn="r" indent="0" lvl="0" marL="0" marR="0" rtl="0">
              <a:lnSpc>
                <a:spcPct val="100000"/>
              </a:lnSpc>
              <a:spcBef>
                <a:spcPts val="0"/>
              </a:spcBef>
              <a:spcAft>
                <a:spcPts val="0"/>
              </a:spcAft>
              <a:buNone/>
            </a:pPr>
            <a:r>
              <a:rPr b="0" cap="none" i="0" lang="it-IT" strike="noStrike" sz="1200" u="none">
                <a:solidFill>
                  <a:srgbClr val="000000"/>
                </a:solidFill>
                <a:latin typeface="Arial"/>
                <a:ea typeface="Arial"/>
                <a:cs typeface="Arial"/>
                <a:sym typeface="Arial"/>
              </a:rPr>
              <a:t>Joel Jaeger, World Resources Institute </a:t>
            </a:r>
            <a:endParaRPr/>
          </a:p>
          <a:p>
            <a:pPr algn="r" indent="0" lvl="0" marL="0" marR="0" rtl="0">
              <a:lnSpc>
                <a:spcPct val="100000"/>
              </a:lnSpc>
              <a:spcBef>
                <a:spcPts val="0"/>
              </a:spcBef>
              <a:spcAft>
                <a:spcPts val="0"/>
              </a:spcAft>
              <a:buNone/>
            </a:pPr>
            <a:r>
              <a:rPr b="0" cap="none" i="0" lang="it-IT" strike="noStrike" sz="1200" u="none">
                <a:solidFill>
                  <a:srgbClr val="000000"/>
                </a:solidFill>
                <a:latin typeface="Arial"/>
                <a:ea typeface="Arial"/>
                <a:cs typeface="Arial"/>
                <a:sym typeface="Arial"/>
              </a:rPr>
              <a:t>September 23, 2021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descr="IRENA Renewable Power Generation Costs Report 2022 | PDF" id="165" name="Google Shape;165;p27"/>
          <p:cNvPicPr preferRelativeResize="0"/>
          <p:nvPr/>
        </p:nvPicPr>
        <p:blipFill rotWithShape="1">
          <a:blip r:embed="rId3">
            <a:alphaModFix/>
          </a:blip>
          <a:srcRect b="0" l="0" r="0" t="0"/>
          <a:stretch/>
        </p:blipFill>
        <p:spPr>
          <a:xfrm>
            <a:off x="10236145" y="1322363"/>
            <a:ext cx="1572393" cy="2225918"/>
          </a:xfrm>
          <a:prstGeom prst="rect">
            <a:avLst/>
          </a:prstGeom>
          <a:noFill/>
          <a:ln>
            <a:noFill/>
          </a:ln>
        </p:spPr>
      </p:pic>
      <p:pic>
        <p:nvPicPr>
          <p:cNvPr descr="Immagine che contiene testo, schermata, diagramma, Parallelo&#10;&#10;Descrizione generata automaticamente" id="166" name="Google Shape;166;p27"/>
          <p:cNvPicPr preferRelativeResize="0"/>
          <p:nvPr/>
        </p:nvPicPr>
        <p:blipFill rotWithShape="1">
          <a:blip r:embed="rId4">
            <a:alphaModFix/>
          </a:blip>
          <a:srcRect b="0" l="0" r="0" t="0"/>
          <a:stretch/>
        </p:blipFill>
        <p:spPr>
          <a:xfrm>
            <a:off x="199452" y="1"/>
            <a:ext cx="9546852" cy="6858000"/>
          </a:xfrm>
          <a:prstGeom prst="rect">
            <a:avLst/>
          </a:prstGeom>
          <a:noFill/>
          <a:ln>
            <a:noFill/>
          </a:ln>
        </p:spPr>
      </p:pic>
    </p:spTree>
  </p:cSld>
  <p:clrMapOvr>
    <a:masterClrMapping/>
  </p:clrMapOvr>
</p:sld>
</file>

<file path=ppt/slides/slide14.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170" name="Shape 170"/>
        <p:cNvGrpSpPr/>
        <p:nvPr/>
      </p:nvGrpSpPr>
      <p:grpSpPr>
        <a:xfrm>
          <a:off x="0" y="0"/>
          <a:ext cx="0" cy="0"/>
          <a:chOff x="0" y="0"/>
          <a:chExt cx="0" cy="0"/>
        </a:xfrm>
      </p:grpSpPr>
      <p:pic>
        <p:nvPicPr>
          <p:cNvPr descr="EU renewable energy’s milestones over the last 20 years. From a renewable energy target of 12% by 2010 to 45% by 2030." id="171" name="Google Shape;171;p28"/>
          <p:cNvPicPr preferRelativeResize="0"/>
          <p:nvPr/>
        </p:nvPicPr>
        <p:blipFill rotWithShape="1">
          <a:blip r:embed="rId3">
            <a:alphaModFix/>
          </a:blip>
          <a:srcRect b="23" l="79" r="79" t="29"/>
          <a:stretch/>
        </p:blipFill>
        <p:spPr>
          <a:xfrm>
            <a:off x="919701" y="0"/>
            <a:ext cx="10352598"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9"/>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p30"/>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838200" y="576263"/>
            <a:ext cx="10515600" cy="2852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br>
              <a:rPr b="1" lang="it-IT" sz="4000">
                <a:latin typeface="Arial"/>
                <a:ea typeface="Arial"/>
                <a:cs typeface="Arial"/>
                <a:sym typeface="Arial"/>
              </a:rPr>
            </a:br>
            <a:br>
              <a:rPr b="1" lang="it-IT" sz="4000">
                <a:latin typeface="Arial"/>
                <a:ea typeface="Arial"/>
                <a:cs typeface="Arial"/>
                <a:sym typeface="Arial"/>
              </a:rPr>
            </a:br>
            <a:r>
              <a:rPr b="1" lang="it-IT" sz="4000">
                <a:solidFill>
                  <a:srgbClr val="F3900A"/>
                </a:solidFill>
                <a:latin typeface="Arial"/>
                <a:ea typeface="Arial"/>
                <a:cs typeface="Arial"/>
                <a:sym typeface="Arial"/>
              </a:rPr>
              <a:t>Il 2024 sarà l’anno in cui le energie rinnovabili per l’industria dei combustibili fossili si trasformeranno da un fastidio a una minaccia esistenziale.</a:t>
            </a:r>
            <a:endParaRPr/>
          </a:p>
        </p:txBody>
      </p:sp>
      <p:sp>
        <p:nvSpPr>
          <p:cNvPr id="187" name="Google Shape;187;p31"/>
          <p:cNvSpPr txBox="1"/>
          <p:nvPr/>
        </p:nvSpPr>
        <p:spPr>
          <a:xfrm>
            <a:off x="6963310" y="5687128"/>
            <a:ext cx="4149903" cy="73866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t-IT" sz="1400" u="none" cap="none" strike="noStrike">
                <a:solidFill>
                  <a:srgbClr val="212529"/>
                </a:solidFill>
                <a:latin typeface="Arial"/>
                <a:ea typeface="Arial"/>
                <a:cs typeface="Arial"/>
                <a:sym typeface="Arial"/>
              </a:rPr>
              <a:t>Dave Jones</a:t>
            </a:r>
            <a:endParaRPr/>
          </a:p>
          <a:p>
            <a:pPr indent="0" lvl="0" marL="0" marR="0" rtl="0" algn="r">
              <a:lnSpc>
                <a:spcPct val="100000"/>
              </a:lnSpc>
              <a:spcBef>
                <a:spcPts val="0"/>
              </a:spcBef>
              <a:spcAft>
                <a:spcPts val="0"/>
              </a:spcAft>
              <a:buNone/>
            </a:pPr>
            <a:r>
              <a:rPr b="0" i="0" lang="it-IT" sz="1400" u="none" cap="none" strike="noStrike">
                <a:solidFill>
                  <a:srgbClr val="626E7A"/>
                </a:solidFill>
                <a:latin typeface="Arial"/>
                <a:ea typeface="Arial"/>
                <a:cs typeface="Arial"/>
                <a:sym typeface="Arial"/>
              </a:rPr>
              <a:t>Global Insights Programme Director</a:t>
            </a:r>
            <a:br>
              <a:rPr b="0" i="0" lang="it-IT" sz="1400" u="none" cap="none" strike="noStrike">
                <a:solidFill>
                  <a:srgbClr val="626E7A"/>
                </a:solidFill>
                <a:latin typeface="Arial"/>
                <a:ea typeface="Arial"/>
                <a:cs typeface="Arial"/>
                <a:sym typeface="Arial"/>
              </a:rPr>
            </a:br>
            <a:r>
              <a:rPr b="0" i="0" lang="it-IT" sz="1400" u="none" cap="none" strike="noStrike">
                <a:solidFill>
                  <a:srgbClr val="626E7A"/>
                </a:solidFill>
                <a:latin typeface="Arial"/>
                <a:ea typeface="Arial"/>
                <a:cs typeface="Arial"/>
                <a:sym typeface="Arial"/>
              </a:rPr>
              <a:t>EMBER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Immagine che contiene testo, schermata, Diagramma, linea&#10;&#10;Descrizione generata automaticamente" id="192" name="Google Shape;192;p32"/>
          <p:cNvPicPr preferRelativeResize="0"/>
          <p:nvPr/>
        </p:nvPicPr>
        <p:blipFill rotWithShape="1">
          <a:blip r:embed="rId3">
            <a:alphaModFix/>
          </a:blip>
          <a:srcRect b="0" l="0" r="0" t="0"/>
          <a:stretch/>
        </p:blipFill>
        <p:spPr>
          <a:xfrm>
            <a:off x="1238250" y="0"/>
            <a:ext cx="97155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2"/>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8" name="Google Shape;198;p2"/>
          <p:cNvSpPr/>
          <p:nvPr/>
        </p:nvSpPr>
        <p:spPr>
          <a:xfrm>
            <a:off x="477012" y="480060"/>
            <a:ext cx="11237976" cy="5897880"/>
          </a:xfrm>
          <a:prstGeom prst="rect">
            <a:avLst/>
          </a:prstGeom>
          <a:solidFill>
            <a:srgbClr val="FFFFFF"/>
          </a:solidFill>
          <a:ln>
            <a:noFill/>
          </a:ln>
          <a:effectLst>
            <a:outerShdw blurRad="63500" rotWithShape="0" algn="t" dir="5400000" dist="17780">
              <a:srgbClr val="000000">
                <a:alpha val="42745"/>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9" name="Google Shape;199;p2"/>
          <p:cNvSpPr txBox="1"/>
          <p:nvPr/>
        </p:nvSpPr>
        <p:spPr>
          <a:xfrm>
            <a:off x="1451198" y="643467"/>
            <a:ext cx="7852622" cy="11739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3264" u="none" cap="none" strike="noStrike">
                <a:solidFill>
                  <a:srgbClr val="000000"/>
                </a:solidFill>
                <a:latin typeface="Arial"/>
                <a:ea typeface="Arial"/>
                <a:cs typeface="Arial"/>
                <a:sym typeface="Arial"/>
              </a:rPr>
              <a:t>Anche se ancora non si vede,</a:t>
            </a:r>
            <a:endParaRPr/>
          </a:p>
          <a:p>
            <a:pPr indent="0" lvl="0" marL="0" marR="0" rtl="0" algn="l">
              <a:lnSpc>
                <a:spcPct val="100000"/>
              </a:lnSpc>
              <a:spcBef>
                <a:spcPts val="600"/>
              </a:spcBef>
              <a:spcAft>
                <a:spcPts val="0"/>
              </a:spcAft>
              <a:buNone/>
            </a:pPr>
            <a:r>
              <a:rPr b="0" i="0" lang="it-IT" sz="3264" u="none" cap="none" strike="noStrike">
                <a:solidFill>
                  <a:srgbClr val="000000"/>
                </a:solidFill>
                <a:latin typeface="Arial"/>
                <a:ea typeface="Arial"/>
                <a:cs typeface="Arial"/>
                <a:sym typeface="Arial"/>
              </a:rPr>
              <a:t>le rinnovabili hanno vinto</a:t>
            </a:r>
            <a:endParaRPr b="0" i="0" sz="3200" u="none" cap="none" strike="noStrike">
              <a:solidFill>
                <a:srgbClr val="000000"/>
              </a:solidFill>
              <a:latin typeface="Arial"/>
              <a:ea typeface="Arial"/>
              <a:cs typeface="Arial"/>
              <a:sym typeface="Arial"/>
            </a:endParaRPr>
          </a:p>
        </p:txBody>
      </p:sp>
      <p:pic>
        <p:nvPicPr>
          <p:cNvPr descr="Why) Bother!? Archives - The Orchard Church" id="200" name="Google Shape;200;p2"/>
          <p:cNvPicPr preferRelativeResize="0"/>
          <p:nvPr/>
        </p:nvPicPr>
        <p:blipFill rotWithShape="1">
          <a:blip r:embed="rId3">
            <a:alphaModFix/>
          </a:blip>
          <a:srcRect b="0" l="0" r="0" t="0"/>
          <a:stretch/>
        </p:blipFill>
        <p:spPr>
          <a:xfrm>
            <a:off x="2924129" y="2306196"/>
            <a:ext cx="7816673" cy="3908337"/>
          </a:xfrm>
          <a:prstGeom prst="rect">
            <a:avLst/>
          </a:prstGeom>
          <a:noFill/>
          <a:ln>
            <a:noFill/>
          </a:ln>
        </p:spPr>
      </p:pic>
      <p:sp>
        <p:nvSpPr>
          <p:cNvPr id="201" name="Google Shape;201;p2"/>
          <p:cNvSpPr txBox="1"/>
          <p:nvPr/>
        </p:nvSpPr>
        <p:spPr>
          <a:xfrm>
            <a:off x="1451198" y="1713342"/>
            <a:ext cx="6353991" cy="3788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1428" u="none" cap="none" strike="noStrike">
                <a:solidFill>
                  <a:srgbClr val="000000"/>
                </a:solidFill>
                <a:latin typeface="Arial"/>
                <a:ea typeface="Arial"/>
                <a:cs typeface="Arial"/>
                <a:sym typeface="Arial"/>
              </a:rPr>
              <a:t>e</a:t>
            </a:r>
            <a:r>
              <a:rPr b="0" i="0" lang="it-IT" sz="1836" u="none" cap="none" strike="noStrike">
                <a:solidFill>
                  <a:srgbClr val="000000"/>
                </a:solidFill>
                <a:latin typeface="Arial"/>
                <a:ea typeface="Arial"/>
                <a:cs typeface="Arial"/>
                <a:sym typeface="Arial"/>
              </a:rPr>
              <a:t> allora perché sbattersi ancora?</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93" name="Shape 93"/>
        <p:cNvGrpSpPr/>
        <p:nvPr/>
      </p:nvGrpSpPr>
      <p:grpSpPr>
        <a:xfrm>
          <a:off x="0" y="0"/>
          <a:ext cx="0" cy="0"/>
          <a:chOff x="0" y="0"/>
          <a:chExt cx="0" cy="0"/>
        </a:xfrm>
      </p:grpSpPr>
      <p:pic>
        <p:nvPicPr>
          <p:cNvPr descr="Potrebbe essere un'immagine raffigurante 2 persone e il seguente testo &quot;Transizione energetica: Come affrontarla con la giusta energia? 7 Maggio ore 16:00 Sala consigliare di Ingegneria Via branze 38- Brescia Ingresso libero previa prenotazione! Simone Angioni Con la giusta energia! Caratteristiche delle fonti energetiche celle Chimico esperto dottorato incentrato lavorato per anni nel mondo Conun idrogeno specializzandos combustibilea sulle fonti Gianluca Ruggieri Le rinnovabili hanno vinto: dobbiamo iniziare preoccuparci? Ingegnere ambientale ricercatore presso l'Università dell'Insubria, attivo nella sostenibilità energetica, co- fondatore &quot;ènostra&quot; cooperativa che produce fornisce ai soci energia sostenibile, etica e rinnovabile. Iniziativa culturale finanziata con contributo dell'Università degl Studi 2024) svolta esponsabilità Brescia bando (A.A UNIBS SDGS&quot;" id="94" name="Google Shape;94;p16"/>
          <p:cNvPicPr preferRelativeResize="0"/>
          <p:nvPr/>
        </p:nvPicPr>
        <p:blipFill rotWithShape="1">
          <a:blip r:embed="rId3">
            <a:alphaModFix/>
          </a:blip>
          <a:srcRect b="60"/>
          <a:stretch/>
        </p:blipFill>
        <p:spPr>
          <a:xfrm>
            <a:off x="118674" y="0"/>
            <a:ext cx="8859924" cy="5955123"/>
          </a:xfrm>
          <a:prstGeom prst="rect">
            <a:avLst/>
          </a:prstGeom>
          <a:noFill/>
          <a:ln>
            <a:noFill/>
          </a:ln>
        </p:spPr>
      </p:pic>
      <p:sp>
        <p:nvSpPr>
          <p:cNvPr id="95" name="Google Shape;95;p16"/>
          <p:cNvSpPr/>
          <p:nvPr/>
        </p:nvSpPr>
        <p:spPr>
          <a:xfrm>
            <a:off x="4598025" y="3429000"/>
            <a:ext cx="5857461" cy="3429000"/>
          </a:xfrm>
          <a:prstGeom prst="rect">
            <a:avLst/>
          </a:prstGeom>
          <a:solidFill>
            <a:srgbClr val="ECF0F6"/>
          </a:solidFill>
          <a:ln>
            <a:noFill/>
          </a:ln>
        </p:spPr>
        <p:txBody>
          <a:bodyPr anchor="ctr" anchorCtr="0" bIns="45700" lIns="91425" rIns="91425" spcFirstLastPara="1" tIns="45700" wrap="square">
            <a:noAutofit/>
          </a:bodyPr>
          <a:lstStyle/>
          <a:p>
            <a:pPr algn="ctr" indent="0" lvl="0" marL="0" marR="0" rtl="0">
              <a:lnSpc>
                <a:spcPct val="100000"/>
              </a:lnSpc>
              <a:spcBef>
                <a:spcPts val="0"/>
              </a:spcBef>
              <a:spcAft>
                <a:spcPts val="0"/>
              </a:spcAft>
              <a:buNone/>
            </a:pPr>
            <a:r>
              <a:t/>
            </a:r>
            <a:endParaRPr b="0" cap="none" i="0" strike="noStrike" sz="1400" u="none">
              <a:solidFill>
                <a:schemeClr val="lt1"/>
              </a:solidFill>
              <a:latin typeface="Arial"/>
              <a:ea typeface="Arial"/>
              <a:cs typeface="Arial"/>
              <a:sym typeface="Arial"/>
            </a:endParaRPr>
          </a:p>
        </p:txBody>
      </p:sp>
      <p:sp>
        <p:nvSpPr>
          <p:cNvPr id="96" name="Google Shape;96;p16"/>
          <p:cNvSpPr/>
          <p:nvPr/>
        </p:nvSpPr>
        <p:spPr>
          <a:xfrm>
            <a:off x="2510806" y="4744278"/>
            <a:ext cx="2087219" cy="2113722"/>
          </a:xfrm>
          <a:prstGeom prst="rect">
            <a:avLst/>
          </a:prstGeom>
          <a:solidFill>
            <a:srgbClr val="ECF0F6"/>
          </a:solidFill>
          <a:ln>
            <a:noFill/>
          </a:ln>
        </p:spPr>
        <p:txBody>
          <a:bodyPr anchor="ctr" anchorCtr="0" bIns="45700" lIns="91425" rIns="91425" spcFirstLastPara="1" tIns="45700" wrap="square">
            <a:noAutofit/>
          </a:bodyPr>
          <a:lstStyle/>
          <a:p>
            <a:pPr algn="ctr" indent="0" lvl="0" marL="0" marR="0" rtl="0">
              <a:lnSpc>
                <a:spcPct val="100000"/>
              </a:lnSpc>
              <a:spcBef>
                <a:spcPts val="0"/>
              </a:spcBef>
              <a:spcAft>
                <a:spcPts val="0"/>
              </a:spcAft>
              <a:buNone/>
            </a:pPr>
            <a:r>
              <a:t/>
            </a:r>
            <a:endParaRPr b="0" cap="none" i="0" strike="noStrike" sz="1400" u="none">
              <a:solidFill>
                <a:schemeClr val="lt1"/>
              </a:solidFill>
              <a:latin typeface="Arial"/>
              <a:ea typeface="Arial"/>
              <a:cs typeface="Arial"/>
              <a:sym typeface="Arial"/>
            </a:endParaRPr>
          </a:p>
        </p:txBody>
      </p:sp>
      <p:sp>
        <p:nvSpPr>
          <p:cNvPr id="97" name="Google Shape;97;p16"/>
          <p:cNvSpPr/>
          <p:nvPr/>
        </p:nvSpPr>
        <p:spPr>
          <a:xfrm>
            <a:off x="2339325" y="2851125"/>
            <a:ext cx="9852600" cy="2852700"/>
          </a:xfrm>
          <a:prstGeom prst="roundRect">
            <a:avLst>
              <a:gd fmla="val 16667" name="adj"/>
            </a:avLst>
          </a:prstGeom>
          <a:solidFill>
            <a:srgbClr val="0C30CD"/>
          </a:solidFill>
          <a:ln>
            <a:noFill/>
          </a:ln>
        </p:spPr>
        <p:txBody>
          <a:bodyPr anchor="ctr" anchorCtr="0" bIns="45700" lIns="91425" rIns="91425" spcFirstLastPara="1" tIns="45700" wrap="square">
            <a:noAutofit/>
          </a:bodyPr>
          <a:lstStyle/>
          <a:p>
            <a:pPr algn="ctr" indent="0" lvl="0" marL="0" marR="0" rtl="0">
              <a:lnSpc>
                <a:spcPct val="100000"/>
              </a:lnSpc>
              <a:spcBef>
                <a:spcPts val="0"/>
              </a:spcBef>
              <a:spcAft>
                <a:spcPts val="0"/>
              </a:spcAft>
              <a:buNone/>
            </a:pPr>
            <a:r>
              <a:t/>
            </a:r>
            <a:endParaRPr b="0" cap="none" i="0" strike="noStrike" sz="1400" u="none">
              <a:solidFill>
                <a:schemeClr val="lt1"/>
              </a:solidFill>
              <a:latin typeface="Arial"/>
              <a:ea typeface="Arial"/>
              <a:cs typeface="Arial"/>
              <a:sym typeface="Arial"/>
            </a:endParaRPr>
          </a:p>
        </p:txBody>
      </p:sp>
      <p:sp>
        <p:nvSpPr>
          <p:cNvPr id="98" name="Google Shape;98;p16"/>
          <p:cNvSpPr txBox="1"/>
          <p:nvPr>
            <p:ph type="title"/>
          </p:nvPr>
        </p:nvSpPr>
        <p:spPr>
          <a:xfrm>
            <a:off x="3547650" y="3010700"/>
            <a:ext cx="8339700" cy="2852700"/>
          </a:xfrm>
          <a:prstGeom prst="rect">
            <a:avLst/>
          </a:prstGeom>
          <a:noFill/>
          <a:ln>
            <a:noFill/>
          </a:ln>
        </p:spPr>
        <p:txBody>
          <a:bodyPr anchor="ctr" anchorCtr="0" bIns="45700" lIns="91425" rIns="91425" spcFirstLastPara="1" tIns="45700" wrap="square">
            <a:noAutofit/>
          </a:bodyPr>
          <a:lstStyle/>
          <a:p>
            <a:pPr algn="r" indent="0" lvl="0" marL="0" rtl="0">
              <a:lnSpc>
                <a:spcPct val="90000"/>
              </a:lnSpc>
              <a:spcBef>
                <a:spcPts val="0"/>
              </a:spcBef>
              <a:spcAft>
                <a:spcPts val="0"/>
              </a:spcAft>
              <a:buSzPts val="6000"/>
              <a:buNone/>
            </a:pPr>
            <a:r>
              <a:rPr b="1" lang="it-IT" sz="3600">
                <a:solidFill>
                  <a:srgbClr val="FFDE59"/>
                </a:solidFill>
                <a:latin typeface="Arial"/>
                <a:ea typeface="Arial"/>
                <a:cs typeface="Arial"/>
                <a:sym typeface="Arial"/>
              </a:rPr>
              <a:t>Le rinnovabili hanno vinto</a:t>
            </a:r>
            <a:br>
              <a:rPr b="1" lang="it-IT" sz="3600">
                <a:solidFill>
                  <a:srgbClr val="FFDE59"/>
                </a:solidFill>
                <a:latin typeface="Arial"/>
                <a:ea typeface="Arial"/>
                <a:cs typeface="Arial"/>
                <a:sym typeface="Arial"/>
              </a:rPr>
            </a:br>
            <a:r>
              <a:rPr b="1" lang="it-IT" sz="3600">
                <a:solidFill>
                  <a:srgbClr val="FFDE59"/>
                </a:solidFill>
                <a:latin typeface="Arial"/>
                <a:ea typeface="Arial"/>
                <a:cs typeface="Arial"/>
                <a:sym typeface="Arial"/>
              </a:rPr>
              <a:t>Dobbiamo iniziare a preoccuparci?</a:t>
            </a:r>
            <a:br>
              <a:rPr b="1" lang="it-IT" sz="3600">
                <a:solidFill>
                  <a:srgbClr val="FFDE59"/>
                </a:solidFill>
                <a:latin typeface="Arial"/>
                <a:ea typeface="Arial"/>
                <a:cs typeface="Arial"/>
                <a:sym typeface="Arial"/>
              </a:rPr>
            </a:br>
            <a:endParaRPr b="1" sz="3600">
              <a:solidFill>
                <a:srgbClr val="FFDE59"/>
              </a:solidFill>
              <a:latin typeface="Arial"/>
              <a:ea typeface="Arial"/>
              <a:cs typeface="Arial"/>
              <a:sym typeface="Arial"/>
            </a:endParaRPr>
          </a:p>
        </p:txBody>
      </p:sp>
      <p:pic>
        <p:nvPicPr>
          <p:cNvPr id="99" name="Google Shape;99;p16"/>
          <p:cNvPicPr preferRelativeResize="0"/>
          <p:nvPr/>
        </p:nvPicPr>
        <p:blipFill rotWithShape="1">
          <a:blip r:embed="rId4">
            <a:alphaModFix/>
          </a:blip>
          <a:srcRect b="0" l="0" r="0" t="0"/>
          <a:stretch/>
        </p:blipFill>
        <p:spPr>
          <a:xfrm>
            <a:off x="0" y="5114547"/>
            <a:ext cx="12192000" cy="174345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type="title"/>
          </p:nvPr>
        </p:nvSpPr>
        <p:spPr>
          <a:xfrm>
            <a:off x="831851" y="1709741"/>
            <a:ext cx="10515600" cy="2852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b="1" lang="it-IT" sz="4400">
                <a:solidFill>
                  <a:srgbClr val="00A27B"/>
                </a:solidFill>
                <a:latin typeface="Arial"/>
                <a:ea typeface="Arial"/>
                <a:cs typeface="Arial"/>
                <a:sym typeface="Arial"/>
              </a:rPr>
              <a:t>Primo</a:t>
            </a:r>
            <a:br>
              <a:rPr b="1" lang="it-IT" sz="4400">
                <a:latin typeface="Arial"/>
                <a:ea typeface="Arial"/>
                <a:cs typeface="Arial"/>
                <a:sym typeface="Arial"/>
              </a:rPr>
            </a:br>
            <a:br>
              <a:rPr b="1" lang="it-IT" sz="4400">
                <a:latin typeface="Arial"/>
                <a:ea typeface="Arial"/>
                <a:cs typeface="Arial"/>
                <a:sym typeface="Arial"/>
              </a:rPr>
            </a:br>
            <a:r>
              <a:rPr b="1" lang="it-IT" sz="4400">
                <a:solidFill>
                  <a:srgbClr val="F3900A"/>
                </a:solidFill>
                <a:latin typeface="Arial"/>
                <a:ea typeface="Arial"/>
                <a:cs typeface="Arial"/>
                <a:sym typeface="Arial"/>
              </a:rPr>
              <a:t>perché «quando» non è indifferente</a:t>
            </a:r>
            <a:endParaRPr/>
          </a:p>
        </p:txBody>
      </p:sp>
      <p:pic>
        <p:nvPicPr>
          <p:cNvPr id="207" name="Google Shape;207;p33"/>
          <p:cNvPicPr preferRelativeResize="0"/>
          <p:nvPr/>
        </p:nvPicPr>
        <p:blipFill rotWithShape="1">
          <a:blip r:embed="rId3">
            <a:alphaModFix/>
          </a:blip>
          <a:srcRect b="0" l="0" r="0" t="0"/>
          <a:stretch/>
        </p:blipFill>
        <p:spPr>
          <a:xfrm>
            <a:off x="0" y="5114547"/>
            <a:ext cx="12192000" cy="174345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descr="Ed Hawkins on X: &quot;4/ Possible futures. Running from 1750 to 2100, an  extended set of 'warming stripes' shows how global temperatures have  already changed, and are projected to change under different" id="212" name="Google Shape;212;p34"/>
          <p:cNvPicPr preferRelativeResize="0"/>
          <p:nvPr/>
        </p:nvPicPr>
        <p:blipFill rotWithShape="1">
          <a:blip r:embed="rId3">
            <a:alphaModFix/>
          </a:blip>
          <a:srcRect b="0" l="0" r="0" t="0"/>
          <a:stretch/>
        </p:blipFill>
        <p:spPr>
          <a:xfrm>
            <a:off x="811214" y="0"/>
            <a:ext cx="10569574"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5"/>
          <p:cNvSpPr txBox="1"/>
          <p:nvPr>
            <p:ph type="title"/>
          </p:nvPr>
        </p:nvSpPr>
        <p:spPr>
          <a:xfrm>
            <a:off x="831851" y="1709741"/>
            <a:ext cx="10515600" cy="2852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b="1" lang="it-IT" sz="4400">
                <a:solidFill>
                  <a:srgbClr val="00A27B"/>
                </a:solidFill>
                <a:latin typeface="Arial"/>
                <a:ea typeface="Arial"/>
                <a:cs typeface="Arial"/>
                <a:sym typeface="Arial"/>
              </a:rPr>
              <a:t>Secondo</a:t>
            </a:r>
            <a:br>
              <a:rPr b="1" lang="it-IT" sz="4400">
                <a:latin typeface="Arial"/>
                <a:ea typeface="Arial"/>
                <a:cs typeface="Arial"/>
                <a:sym typeface="Arial"/>
              </a:rPr>
            </a:br>
            <a:br>
              <a:rPr b="1" lang="it-IT" sz="4400">
                <a:latin typeface="Arial"/>
                <a:ea typeface="Arial"/>
                <a:cs typeface="Arial"/>
                <a:sym typeface="Arial"/>
              </a:rPr>
            </a:br>
            <a:r>
              <a:rPr b="1" lang="it-IT" sz="4400">
                <a:solidFill>
                  <a:srgbClr val="F3900A"/>
                </a:solidFill>
                <a:latin typeface="Arial"/>
                <a:ea typeface="Arial"/>
                <a:cs typeface="Arial"/>
                <a:sym typeface="Arial"/>
              </a:rPr>
              <a:t>perché le rinnovabili </a:t>
            </a:r>
            <a:br>
              <a:rPr b="1" lang="it-IT" sz="4400">
                <a:solidFill>
                  <a:srgbClr val="F3900A"/>
                </a:solidFill>
                <a:latin typeface="Arial"/>
                <a:ea typeface="Arial"/>
                <a:cs typeface="Arial"/>
                <a:sym typeface="Arial"/>
              </a:rPr>
            </a:br>
            <a:r>
              <a:rPr b="1" lang="it-IT" sz="4400">
                <a:solidFill>
                  <a:srgbClr val="F3900A"/>
                </a:solidFill>
                <a:latin typeface="Arial"/>
                <a:ea typeface="Arial"/>
                <a:cs typeface="Arial"/>
                <a:sym typeface="Arial"/>
              </a:rPr>
              <a:t>sono solo un pezzo della soluzione</a:t>
            </a:r>
            <a:endParaRPr/>
          </a:p>
        </p:txBody>
      </p:sp>
      <p:pic>
        <p:nvPicPr>
          <p:cNvPr id="218" name="Google Shape;218;p35"/>
          <p:cNvPicPr preferRelativeResize="0"/>
          <p:nvPr/>
        </p:nvPicPr>
        <p:blipFill rotWithShape="1">
          <a:blip r:embed="rId3">
            <a:alphaModFix/>
          </a:blip>
          <a:srcRect b="0" l="0" r="0" t="0"/>
          <a:stretch/>
        </p:blipFill>
        <p:spPr>
          <a:xfrm>
            <a:off x="0" y="5114547"/>
            <a:ext cx="12192000" cy="174345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grpSp>
        <p:nvGrpSpPr>
          <p:cNvPr id="224" name="Google Shape;224;p36"/>
          <p:cNvGrpSpPr/>
          <p:nvPr/>
        </p:nvGrpSpPr>
        <p:grpSpPr>
          <a:xfrm>
            <a:off x="940328" y="394131"/>
            <a:ext cx="10371790" cy="6125120"/>
            <a:chOff x="940328" y="4167"/>
            <a:chExt cx="10371790" cy="6125120"/>
          </a:xfrm>
        </p:grpSpPr>
        <p:sp>
          <p:nvSpPr>
            <p:cNvPr id="225" name="Google Shape;225;p36"/>
            <p:cNvSpPr/>
            <p:nvPr/>
          </p:nvSpPr>
          <p:spPr>
            <a:xfrm>
              <a:off x="4730061" y="4167"/>
              <a:ext cx="2731875" cy="805160"/>
            </a:xfrm>
            <a:prstGeom prst="roundRect">
              <a:avLst>
                <a:gd fmla="val 10000" name="adj"/>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6"/>
            <p:cNvSpPr txBox="1"/>
            <p:nvPr/>
          </p:nvSpPr>
          <p:spPr>
            <a:xfrm>
              <a:off x="4753643" y="27749"/>
              <a:ext cx="2684711" cy="75799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it-IT" sz="2400" u="none" cap="none" strike="noStrike">
                  <a:solidFill>
                    <a:schemeClr val="lt1"/>
                  </a:solidFill>
                  <a:latin typeface="Lato"/>
                  <a:ea typeface="Lato"/>
                  <a:cs typeface="Lato"/>
                  <a:sym typeface="Lato"/>
                </a:rPr>
                <a:t>Reti di trasmissione</a:t>
              </a:r>
              <a:endParaRPr/>
            </a:p>
          </p:txBody>
        </p:sp>
        <p:sp>
          <p:nvSpPr>
            <p:cNvPr id="227" name="Google Shape;227;p36"/>
            <p:cNvSpPr/>
            <p:nvPr/>
          </p:nvSpPr>
          <p:spPr>
            <a:xfrm rot="820683">
              <a:off x="7612436" y="768171"/>
              <a:ext cx="1095249" cy="281806"/>
            </a:xfrm>
            <a:prstGeom prst="leftRightArrow">
              <a:avLst>
                <a:gd fmla="val 60000" name="adj1"/>
                <a:gd fmla="val 50000" name="adj2"/>
              </a:avLst>
            </a:prstGeom>
            <a:solidFill>
              <a:srgbClr val="A8D0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6"/>
            <p:cNvSpPr txBox="1"/>
            <p:nvPr/>
          </p:nvSpPr>
          <p:spPr>
            <a:xfrm rot="820683">
              <a:off x="7696978" y="824532"/>
              <a:ext cx="926165" cy="1690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9" name="Google Shape;229;p36"/>
            <p:cNvSpPr/>
            <p:nvPr/>
          </p:nvSpPr>
          <p:spPr>
            <a:xfrm>
              <a:off x="8858184" y="974999"/>
              <a:ext cx="2453934" cy="805160"/>
            </a:xfrm>
            <a:prstGeom prst="roundRect">
              <a:avLst>
                <a:gd fmla="val 10000" name="adj"/>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6"/>
            <p:cNvSpPr txBox="1"/>
            <p:nvPr/>
          </p:nvSpPr>
          <p:spPr>
            <a:xfrm>
              <a:off x="8881766" y="998581"/>
              <a:ext cx="2406770" cy="75799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it-IT" sz="2400" u="none" cap="none" strike="noStrike">
                  <a:solidFill>
                    <a:schemeClr val="lt1"/>
                  </a:solidFill>
                  <a:latin typeface="Lato"/>
                  <a:ea typeface="Lato"/>
                  <a:cs typeface="Lato"/>
                  <a:sym typeface="Lato"/>
                </a:rPr>
                <a:t>Elettrificazione</a:t>
              </a:r>
              <a:endParaRPr/>
            </a:p>
          </p:txBody>
        </p:sp>
        <p:sp>
          <p:nvSpPr>
            <p:cNvPr id="231" name="Google Shape;231;p36"/>
            <p:cNvSpPr/>
            <p:nvPr/>
          </p:nvSpPr>
          <p:spPr>
            <a:xfrm rot="5417970">
              <a:off x="9529419" y="2787693"/>
              <a:ext cx="1095249" cy="281806"/>
            </a:xfrm>
            <a:prstGeom prst="leftRightArrow">
              <a:avLst>
                <a:gd fmla="val 60000" name="adj1"/>
                <a:gd fmla="val 50000" name="adj2"/>
              </a:avLst>
            </a:prstGeom>
            <a:solidFill>
              <a:srgbClr val="A8D0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6"/>
            <p:cNvSpPr txBox="1"/>
            <p:nvPr/>
          </p:nvSpPr>
          <p:spPr>
            <a:xfrm rot="-5382030">
              <a:off x="9613961" y="2844054"/>
              <a:ext cx="926165" cy="1690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3" name="Google Shape;233;p36"/>
            <p:cNvSpPr/>
            <p:nvPr/>
          </p:nvSpPr>
          <p:spPr>
            <a:xfrm>
              <a:off x="8841969" y="4077033"/>
              <a:ext cx="2453934" cy="805160"/>
            </a:xfrm>
            <a:prstGeom prst="roundRect">
              <a:avLst>
                <a:gd fmla="val 10000" name="adj"/>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6"/>
            <p:cNvSpPr txBox="1"/>
            <p:nvPr/>
          </p:nvSpPr>
          <p:spPr>
            <a:xfrm>
              <a:off x="8865551" y="4100615"/>
              <a:ext cx="2406770" cy="75799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it-IT" sz="2400" u="none" cap="none" strike="noStrike">
                  <a:solidFill>
                    <a:schemeClr val="lt1"/>
                  </a:solidFill>
                  <a:latin typeface="Lato"/>
                  <a:ea typeface="Lato"/>
                  <a:cs typeface="Lato"/>
                  <a:sym typeface="Lato"/>
                </a:rPr>
                <a:t>Efficienza </a:t>
              </a:r>
              <a:br>
                <a:rPr b="0" i="0" lang="it-IT" sz="2400" u="none" cap="none" strike="noStrike">
                  <a:solidFill>
                    <a:schemeClr val="lt1"/>
                  </a:solidFill>
                  <a:latin typeface="Lato"/>
                  <a:ea typeface="Lato"/>
                  <a:cs typeface="Lato"/>
                  <a:sym typeface="Lato"/>
                </a:rPr>
              </a:br>
              <a:r>
                <a:rPr b="0" i="0" lang="it-IT" sz="2400" u="none" cap="none" strike="noStrike">
                  <a:solidFill>
                    <a:schemeClr val="lt1"/>
                  </a:solidFill>
                  <a:latin typeface="Lato"/>
                  <a:ea typeface="Lato"/>
                  <a:cs typeface="Lato"/>
                  <a:sym typeface="Lato"/>
                </a:rPr>
                <a:t>e sufficienza</a:t>
              </a:r>
              <a:endParaRPr/>
            </a:p>
          </p:txBody>
        </p:sp>
        <p:sp>
          <p:nvSpPr>
            <p:cNvPr id="235" name="Google Shape;235;p36"/>
            <p:cNvSpPr/>
            <p:nvPr/>
          </p:nvSpPr>
          <p:spPr>
            <a:xfrm rot="9754384">
              <a:off x="7534843" y="4962257"/>
              <a:ext cx="1095249" cy="281806"/>
            </a:xfrm>
            <a:prstGeom prst="leftRightArrow">
              <a:avLst>
                <a:gd fmla="val 60000" name="adj1"/>
                <a:gd fmla="val 50000" name="adj2"/>
              </a:avLst>
            </a:prstGeom>
            <a:solidFill>
              <a:srgbClr val="A8D0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6"/>
            <p:cNvSpPr txBox="1"/>
            <p:nvPr/>
          </p:nvSpPr>
          <p:spPr>
            <a:xfrm rot="-1045616">
              <a:off x="7619385" y="5018618"/>
              <a:ext cx="926165" cy="1690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7" name="Google Shape;237;p36"/>
            <p:cNvSpPr/>
            <p:nvPr/>
          </p:nvSpPr>
          <p:spPr>
            <a:xfrm>
              <a:off x="4869032" y="5324127"/>
              <a:ext cx="2453934" cy="805160"/>
            </a:xfrm>
            <a:prstGeom prst="roundRect">
              <a:avLst>
                <a:gd fmla="val 10000" name="adj"/>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6"/>
            <p:cNvSpPr txBox="1"/>
            <p:nvPr/>
          </p:nvSpPr>
          <p:spPr>
            <a:xfrm>
              <a:off x="4892614" y="5347709"/>
              <a:ext cx="2406770" cy="75799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it-IT" sz="2400" u="none" cap="none" strike="noStrike">
                  <a:solidFill>
                    <a:schemeClr val="lt1"/>
                  </a:solidFill>
                  <a:latin typeface="Lato"/>
                  <a:ea typeface="Lato"/>
                  <a:cs typeface="Lato"/>
                  <a:sym typeface="Lato"/>
                </a:rPr>
                <a:t>Gestione della domanda</a:t>
              </a:r>
              <a:endParaRPr/>
            </a:p>
          </p:txBody>
        </p:sp>
        <p:sp>
          <p:nvSpPr>
            <p:cNvPr id="239" name="Google Shape;239;p36"/>
            <p:cNvSpPr/>
            <p:nvPr/>
          </p:nvSpPr>
          <p:spPr>
            <a:xfrm rot="-9675961">
              <a:off x="3584022" y="4919609"/>
              <a:ext cx="1095249" cy="281806"/>
            </a:xfrm>
            <a:prstGeom prst="leftRightArrow">
              <a:avLst>
                <a:gd fmla="val 60000" name="adj1"/>
                <a:gd fmla="val 50000" name="adj2"/>
              </a:avLst>
            </a:prstGeom>
            <a:solidFill>
              <a:srgbClr val="A8D0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6"/>
            <p:cNvSpPr txBox="1"/>
            <p:nvPr/>
          </p:nvSpPr>
          <p:spPr>
            <a:xfrm rot="1124039">
              <a:off x="3668564" y="4975970"/>
              <a:ext cx="926165" cy="1690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1" name="Google Shape;241;p36"/>
            <p:cNvSpPr/>
            <p:nvPr/>
          </p:nvSpPr>
          <p:spPr>
            <a:xfrm>
              <a:off x="940328" y="3991736"/>
              <a:ext cx="2453934" cy="805160"/>
            </a:xfrm>
            <a:prstGeom prst="roundRect">
              <a:avLst>
                <a:gd fmla="val 10000" name="adj"/>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6"/>
            <p:cNvSpPr txBox="1"/>
            <p:nvPr/>
          </p:nvSpPr>
          <p:spPr>
            <a:xfrm>
              <a:off x="963910" y="4015318"/>
              <a:ext cx="2406770" cy="75799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it-IT" sz="2400" u="none" cap="none" strike="noStrike">
                  <a:solidFill>
                    <a:schemeClr val="lt1"/>
                  </a:solidFill>
                  <a:latin typeface="Lato"/>
                  <a:ea typeface="Lato"/>
                  <a:cs typeface="Lato"/>
                  <a:sym typeface="Lato"/>
                </a:rPr>
                <a:t>Generazione</a:t>
              </a:r>
              <a:endParaRPr/>
            </a:p>
          </p:txBody>
        </p:sp>
        <p:sp>
          <p:nvSpPr>
            <p:cNvPr id="243" name="Google Shape;243;p36"/>
            <p:cNvSpPr/>
            <p:nvPr/>
          </p:nvSpPr>
          <p:spPr>
            <a:xfrm rot="-5381277">
              <a:off x="1627595" y="2798276"/>
              <a:ext cx="1095249" cy="281806"/>
            </a:xfrm>
            <a:prstGeom prst="leftRightArrow">
              <a:avLst>
                <a:gd fmla="val 60000" name="adj1"/>
                <a:gd fmla="val 50000" name="adj2"/>
              </a:avLst>
            </a:prstGeom>
            <a:solidFill>
              <a:srgbClr val="A8D0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6"/>
            <p:cNvSpPr txBox="1"/>
            <p:nvPr/>
          </p:nvSpPr>
          <p:spPr>
            <a:xfrm rot="-5381277">
              <a:off x="1712137" y="2854637"/>
              <a:ext cx="926165" cy="1690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5" name="Google Shape;245;p36"/>
            <p:cNvSpPr/>
            <p:nvPr/>
          </p:nvSpPr>
          <p:spPr>
            <a:xfrm>
              <a:off x="956178" y="1081461"/>
              <a:ext cx="2453934" cy="805160"/>
            </a:xfrm>
            <a:prstGeom prst="roundRect">
              <a:avLst>
                <a:gd fmla="val 10000" name="adj"/>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6"/>
            <p:cNvSpPr txBox="1"/>
            <p:nvPr/>
          </p:nvSpPr>
          <p:spPr>
            <a:xfrm>
              <a:off x="979760" y="1105043"/>
              <a:ext cx="2406770" cy="75799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it-IT" sz="2400" u="none" cap="none" strike="noStrike">
                  <a:solidFill>
                    <a:schemeClr val="lt1"/>
                  </a:solidFill>
                  <a:latin typeface="Lato"/>
                  <a:ea typeface="Lato"/>
                  <a:cs typeface="Lato"/>
                  <a:sym typeface="Lato"/>
                </a:rPr>
                <a:t>Accumuli</a:t>
              </a:r>
              <a:endParaRPr/>
            </a:p>
          </p:txBody>
        </p:sp>
        <p:sp>
          <p:nvSpPr>
            <p:cNvPr id="247" name="Google Shape;247;p36"/>
            <p:cNvSpPr/>
            <p:nvPr/>
          </p:nvSpPr>
          <p:spPr>
            <a:xfrm rot="-923603">
              <a:off x="3522462" y="823622"/>
              <a:ext cx="1095249" cy="281806"/>
            </a:xfrm>
            <a:prstGeom prst="leftRightArrow">
              <a:avLst>
                <a:gd fmla="val 60000" name="adj1"/>
                <a:gd fmla="val 50000" name="adj2"/>
              </a:avLst>
            </a:prstGeom>
            <a:solidFill>
              <a:srgbClr val="A8D0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6"/>
            <p:cNvSpPr txBox="1"/>
            <p:nvPr/>
          </p:nvSpPr>
          <p:spPr>
            <a:xfrm rot="-923603">
              <a:off x="3607004" y="879983"/>
              <a:ext cx="926165" cy="16908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249" name="Google Shape;249;p36"/>
          <p:cNvSpPr txBox="1"/>
          <p:nvPr>
            <p:ph type="ctrTitle"/>
          </p:nvPr>
        </p:nvSpPr>
        <p:spPr>
          <a:xfrm>
            <a:off x="3181349" y="2716779"/>
            <a:ext cx="5829300" cy="1102519"/>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64609"/>
              <a:buFont typeface="Calibri"/>
              <a:buNone/>
            </a:pPr>
            <a:r>
              <a:rPr b="1" lang="it-IT" sz="4050">
                <a:solidFill>
                  <a:srgbClr val="548135"/>
                </a:solidFill>
                <a:latin typeface="Arial"/>
                <a:ea typeface="Arial"/>
                <a:cs typeface="Arial"/>
                <a:sym typeface="Arial"/>
              </a:rPr>
              <a:t>Sistema </a:t>
            </a:r>
            <a:br>
              <a:rPr b="1" lang="it-IT" sz="4050">
                <a:solidFill>
                  <a:srgbClr val="548135"/>
                </a:solidFill>
                <a:latin typeface="Arial"/>
                <a:ea typeface="Arial"/>
                <a:cs typeface="Arial"/>
                <a:sym typeface="Arial"/>
              </a:rPr>
            </a:br>
            <a:r>
              <a:rPr b="1" lang="it-IT" sz="4050">
                <a:solidFill>
                  <a:srgbClr val="548135"/>
                </a:solidFill>
                <a:latin typeface="Arial"/>
                <a:ea typeface="Arial"/>
                <a:cs typeface="Arial"/>
                <a:sym typeface="Arial"/>
              </a:rPr>
              <a:t>energetico </a:t>
            </a:r>
            <a:br>
              <a:rPr b="1" lang="it-IT" sz="4050">
                <a:solidFill>
                  <a:srgbClr val="548135"/>
                </a:solidFill>
                <a:latin typeface="Arial"/>
                <a:ea typeface="Arial"/>
                <a:cs typeface="Arial"/>
                <a:sym typeface="Arial"/>
              </a:rPr>
            </a:br>
            <a:r>
              <a:rPr b="1" lang="it-IT" sz="4050">
                <a:solidFill>
                  <a:srgbClr val="548135"/>
                </a:solidFill>
                <a:latin typeface="Arial"/>
                <a:ea typeface="Arial"/>
                <a:cs typeface="Arial"/>
                <a:sym typeface="Arial"/>
              </a:rPr>
              <a:t>flessibile</a:t>
            </a:r>
            <a:endParaRPr/>
          </a:p>
        </p:txBody>
      </p:sp>
      <p:grpSp>
        <p:nvGrpSpPr>
          <p:cNvPr id="250" name="Google Shape;250;p36"/>
          <p:cNvGrpSpPr/>
          <p:nvPr/>
        </p:nvGrpSpPr>
        <p:grpSpPr>
          <a:xfrm>
            <a:off x="913168" y="4358614"/>
            <a:ext cx="2485686" cy="815578"/>
            <a:chOff x="875676" y="4037282"/>
            <a:chExt cx="2485686" cy="815578"/>
          </a:xfrm>
        </p:grpSpPr>
        <p:sp>
          <p:nvSpPr>
            <p:cNvPr id="251" name="Google Shape;251;p36"/>
            <p:cNvSpPr/>
            <p:nvPr/>
          </p:nvSpPr>
          <p:spPr>
            <a:xfrm>
              <a:off x="875676" y="4037282"/>
              <a:ext cx="2485686" cy="815578"/>
            </a:xfrm>
            <a:prstGeom prst="roundRect">
              <a:avLst>
                <a:gd fmla="val 10000" name="adj"/>
              </a:avLst>
            </a:prstGeom>
            <a:solidFill>
              <a:schemeClr val="accent6"/>
            </a:solidFill>
            <a:ln cap="flat" cmpd="sng" w="25400">
              <a:solidFill>
                <a:schemeClr val="lt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2" name="Google Shape;252;p36"/>
            <p:cNvSpPr txBox="1"/>
            <p:nvPr/>
          </p:nvSpPr>
          <p:spPr>
            <a:xfrm>
              <a:off x="899563" y="4061169"/>
              <a:ext cx="2437912" cy="767804"/>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it-IT" sz="2400" u="none" cap="none" strike="noStrike">
                  <a:solidFill>
                    <a:schemeClr val="lt1"/>
                  </a:solidFill>
                  <a:latin typeface="Lato"/>
                  <a:ea typeface="Lato"/>
                  <a:cs typeface="Lato"/>
                  <a:sym typeface="Lato"/>
                </a:rPr>
                <a:t>Generazione</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7"/>
          <p:cNvSpPr txBox="1"/>
          <p:nvPr/>
        </p:nvSpPr>
        <p:spPr>
          <a:xfrm>
            <a:off x="6944139" y="58846"/>
            <a:ext cx="4943061" cy="67403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1800" u="none" cap="none" strike="noStrike">
                <a:solidFill>
                  <a:srgbClr val="28A27B"/>
                </a:solidFill>
                <a:latin typeface="Lato"/>
                <a:ea typeface="Lato"/>
                <a:cs typeface="Lato"/>
                <a:sym typeface="Lato"/>
              </a:rPr>
              <a:t>Tong, D., Farnham, D.J., Duan, L. et al. </a:t>
            </a:r>
            <a:r>
              <a:rPr b="1" i="0" lang="it-IT" sz="1800" u="none" cap="none" strike="noStrike">
                <a:solidFill>
                  <a:srgbClr val="28A27B"/>
                </a:solidFill>
                <a:latin typeface="Lato"/>
                <a:ea typeface="Lato"/>
                <a:cs typeface="Lato"/>
                <a:sym typeface="Lato"/>
              </a:rPr>
              <a:t>Geophysical constraints on the reliability of solar and wind power worldwide. </a:t>
            </a:r>
            <a:r>
              <a:rPr b="0" i="0" lang="it-IT" sz="1800" u="none" cap="none" strike="noStrike">
                <a:solidFill>
                  <a:srgbClr val="28A27B"/>
                </a:solidFill>
                <a:latin typeface="Lato"/>
                <a:ea typeface="Lato"/>
                <a:cs typeface="Lato"/>
                <a:sym typeface="Lato"/>
              </a:rPr>
              <a:t>Nat Commun 12, 6146 (2021). https://doi.org/10.1038/s41467-021-26355-z</a:t>
            </a:r>
            <a:endParaRPr/>
          </a:p>
          <a:p>
            <a:pPr indent="0" lvl="0" marL="0" marR="0" rtl="0" algn="l">
              <a:lnSpc>
                <a:spcPct val="100000"/>
              </a:lnSpc>
              <a:spcBef>
                <a:spcPts val="0"/>
              </a:spcBef>
              <a:spcAft>
                <a:spcPts val="0"/>
              </a:spcAft>
              <a:buNone/>
            </a:pPr>
            <a:r>
              <a:t/>
            </a:r>
            <a:endParaRPr b="0" i="0" sz="1800" u="none" cap="none" strike="noStrike">
              <a:solidFill>
                <a:srgbClr val="28A27B"/>
              </a:solidFill>
              <a:latin typeface="Lato"/>
              <a:ea typeface="Lato"/>
              <a:cs typeface="Lato"/>
              <a:sym typeface="Lato"/>
            </a:endParaRPr>
          </a:p>
          <a:p>
            <a:pPr indent="0" lvl="0" marL="0" marR="0" rtl="0" algn="l">
              <a:lnSpc>
                <a:spcPct val="100000"/>
              </a:lnSpc>
              <a:spcBef>
                <a:spcPts val="0"/>
              </a:spcBef>
              <a:spcAft>
                <a:spcPts val="0"/>
              </a:spcAft>
              <a:buNone/>
            </a:pPr>
            <a:r>
              <a:rPr b="0" i="0" lang="it-IT" sz="1800" u="none" cap="none" strike="noStrike">
                <a:solidFill>
                  <a:srgbClr val="28A27B"/>
                </a:solidFill>
                <a:latin typeface="Lato"/>
                <a:ea typeface="Lato"/>
                <a:cs typeface="Lato"/>
                <a:sym typeface="Lato"/>
              </a:rPr>
              <a:t>quanto è possibile produrre usando solo fotovoltaico ed eolico? </a:t>
            </a:r>
            <a:endParaRPr/>
          </a:p>
          <a:p>
            <a:pPr indent="0" lvl="0" marL="0" marR="0" rtl="0" algn="l">
              <a:lnSpc>
                <a:spcPct val="100000"/>
              </a:lnSpc>
              <a:spcBef>
                <a:spcPts val="0"/>
              </a:spcBef>
              <a:spcAft>
                <a:spcPts val="0"/>
              </a:spcAft>
              <a:buNone/>
            </a:pPr>
            <a:r>
              <a:t/>
            </a:r>
            <a:endParaRPr b="0" i="0" sz="1800" u="none" cap="none" strike="noStrike">
              <a:solidFill>
                <a:srgbClr val="28A27B"/>
              </a:solidFill>
              <a:latin typeface="Lato"/>
              <a:ea typeface="Lato"/>
              <a:cs typeface="Lato"/>
              <a:sym typeface="Lato"/>
            </a:endParaRPr>
          </a:p>
          <a:p>
            <a:pPr indent="0" lvl="0" marL="0" marR="0" rtl="0" algn="l">
              <a:lnSpc>
                <a:spcPct val="100000"/>
              </a:lnSpc>
              <a:spcBef>
                <a:spcPts val="0"/>
              </a:spcBef>
              <a:spcAft>
                <a:spcPts val="0"/>
              </a:spcAft>
              <a:buNone/>
            </a:pPr>
            <a:r>
              <a:rPr b="0" i="0" lang="it-IT" sz="1800" u="none" cap="none" strike="noStrike">
                <a:solidFill>
                  <a:srgbClr val="28A27B"/>
                </a:solidFill>
                <a:latin typeface="Lato"/>
                <a:ea typeface="Lato"/>
                <a:cs typeface="Lato"/>
                <a:sym typeface="Lato"/>
              </a:rPr>
              <a:t>verificando i dati climatici degli ultimi 40 anni per valutare il potenziale,  </a:t>
            </a:r>
            <a:r>
              <a:rPr b="1" i="0" lang="it-IT" sz="1800" u="none" cap="none" strike="noStrike">
                <a:solidFill>
                  <a:srgbClr val="28A27B"/>
                </a:solidFill>
                <a:latin typeface="Lato"/>
                <a:ea typeface="Lato"/>
                <a:cs typeface="Lato"/>
                <a:sym typeface="Lato"/>
              </a:rPr>
              <a:t>a seconda del paese il risultato varia tra il 72 e il 91% di elettricità che può essere prodotta e usata senza dover ricorrere ad accumuli</a:t>
            </a:r>
            <a:endParaRPr/>
          </a:p>
          <a:p>
            <a:pPr indent="0" lvl="0" marL="0" marR="0" rtl="0" algn="l">
              <a:lnSpc>
                <a:spcPct val="100000"/>
              </a:lnSpc>
              <a:spcBef>
                <a:spcPts val="0"/>
              </a:spcBef>
              <a:spcAft>
                <a:spcPts val="0"/>
              </a:spcAft>
              <a:buNone/>
            </a:pPr>
            <a:r>
              <a:t/>
            </a:r>
            <a:endParaRPr b="0" i="0" sz="1800" u="none" cap="none" strike="noStrike">
              <a:solidFill>
                <a:srgbClr val="28A27B"/>
              </a:solidFill>
              <a:latin typeface="Lato"/>
              <a:ea typeface="Lato"/>
              <a:cs typeface="Lato"/>
              <a:sym typeface="Lato"/>
            </a:endParaRPr>
          </a:p>
          <a:p>
            <a:pPr indent="0" lvl="0" marL="0" marR="0" rtl="0" algn="l">
              <a:lnSpc>
                <a:spcPct val="100000"/>
              </a:lnSpc>
              <a:spcBef>
                <a:spcPts val="0"/>
              </a:spcBef>
              <a:spcAft>
                <a:spcPts val="0"/>
              </a:spcAft>
              <a:buNone/>
            </a:pPr>
            <a:r>
              <a:rPr b="1" i="0" lang="it-IT" sz="1800" u="none" cap="none" strike="noStrike">
                <a:solidFill>
                  <a:srgbClr val="28A27B"/>
                </a:solidFill>
                <a:latin typeface="Lato"/>
                <a:ea typeface="Lato"/>
                <a:cs typeface="Lato"/>
                <a:sym typeface="Lato"/>
              </a:rPr>
              <a:t>se aggiungiamo accumuli da 12 ore </a:t>
            </a:r>
            <a:r>
              <a:rPr b="0" i="0" lang="it-IT" sz="1800" u="none" cap="none" strike="noStrike">
                <a:solidFill>
                  <a:srgbClr val="28A27B"/>
                </a:solidFill>
                <a:latin typeface="Lato"/>
                <a:ea typeface="Lato"/>
                <a:cs typeface="Lato"/>
                <a:sym typeface="Lato"/>
              </a:rPr>
              <a:t>(tipicamente a batteria) </a:t>
            </a:r>
            <a:r>
              <a:rPr b="1" i="0" lang="it-IT" sz="1800" u="none" cap="none" strike="noStrike">
                <a:solidFill>
                  <a:srgbClr val="28A27B"/>
                </a:solidFill>
                <a:latin typeface="Lato"/>
                <a:ea typeface="Lato"/>
                <a:cs typeface="Lato"/>
                <a:sym typeface="Lato"/>
              </a:rPr>
              <a:t>arriviamo a valori compresi tra l’83 e il 94%</a:t>
            </a:r>
            <a:endParaRPr/>
          </a:p>
          <a:p>
            <a:pPr indent="0" lvl="0" marL="0" marR="0" rtl="0" algn="l">
              <a:lnSpc>
                <a:spcPct val="100000"/>
              </a:lnSpc>
              <a:spcBef>
                <a:spcPts val="0"/>
              </a:spcBef>
              <a:spcAft>
                <a:spcPts val="0"/>
              </a:spcAft>
              <a:buNone/>
            </a:pPr>
            <a:r>
              <a:t/>
            </a:r>
            <a:endParaRPr b="0" i="0" sz="1800" u="none" cap="none" strike="noStrike">
              <a:solidFill>
                <a:srgbClr val="28A27B"/>
              </a:solidFill>
              <a:latin typeface="Lato"/>
              <a:ea typeface="Lato"/>
              <a:cs typeface="Lato"/>
              <a:sym typeface="Lato"/>
            </a:endParaRPr>
          </a:p>
          <a:p>
            <a:pPr indent="0" lvl="0" marL="0" marR="0" rtl="0" algn="l">
              <a:lnSpc>
                <a:spcPct val="100000"/>
              </a:lnSpc>
              <a:spcBef>
                <a:spcPts val="0"/>
              </a:spcBef>
              <a:spcAft>
                <a:spcPts val="0"/>
              </a:spcAft>
              <a:buNone/>
            </a:pPr>
            <a:r>
              <a:rPr b="1" i="0" lang="it-IT" sz="1800" u="none" cap="none" strike="noStrike">
                <a:solidFill>
                  <a:srgbClr val="28A27B"/>
                </a:solidFill>
                <a:latin typeface="Lato"/>
                <a:ea typeface="Lato"/>
                <a:cs typeface="Lato"/>
                <a:sym typeface="Lato"/>
              </a:rPr>
              <a:t>in alternativa possiamo connettere meglio i diversi paesi in ciascun continente</a:t>
            </a:r>
            <a:r>
              <a:rPr b="0" i="0" lang="it-IT" sz="1800" u="none" cap="none" strike="noStrike">
                <a:solidFill>
                  <a:srgbClr val="28A27B"/>
                </a:solidFill>
                <a:latin typeface="Lato"/>
                <a:ea typeface="Lato"/>
                <a:cs typeface="Lato"/>
                <a:sym typeface="Lato"/>
              </a:rPr>
              <a:t> in modo che quando in uno c’è sovraproduzione possa scambiare con altri vicini </a:t>
            </a:r>
            <a:r>
              <a:rPr b="1" i="0" lang="it-IT" sz="1800" u="none" cap="none" strike="noStrike">
                <a:solidFill>
                  <a:srgbClr val="28A27B"/>
                </a:solidFill>
                <a:latin typeface="Lato"/>
                <a:ea typeface="Lato"/>
                <a:cs typeface="Lato"/>
                <a:sym typeface="Lato"/>
              </a:rPr>
              <a:t>e così si arriva all’89,8% MINIMO</a:t>
            </a:r>
            <a:endParaRPr/>
          </a:p>
        </p:txBody>
      </p:sp>
      <p:pic>
        <p:nvPicPr>
          <p:cNvPr descr="Nessuna descrizione della foto disponibile." id="258" name="Google Shape;258;p37"/>
          <p:cNvPicPr preferRelativeResize="0"/>
          <p:nvPr/>
        </p:nvPicPr>
        <p:blipFill rotWithShape="1">
          <a:blip r:embed="rId3">
            <a:alphaModFix/>
          </a:blip>
          <a:srcRect b="0" l="0" r="0" t="0"/>
          <a:stretch/>
        </p:blipFill>
        <p:spPr>
          <a:xfrm>
            <a:off x="147637" y="0"/>
            <a:ext cx="6519863" cy="68580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38"/>
          <p:cNvPicPr preferRelativeResize="0"/>
          <p:nvPr/>
        </p:nvPicPr>
        <p:blipFill rotWithShape="1">
          <a:blip r:embed="rId3">
            <a:alphaModFix/>
          </a:blip>
          <a:srcRect b="0" l="0" r="0" t="0"/>
          <a:stretch/>
        </p:blipFill>
        <p:spPr>
          <a:xfrm>
            <a:off x="96888" y="0"/>
            <a:ext cx="11998224" cy="6858000"/>
          </a:xfrm>
          <a:prstGeom prst="rect">
            <a:avLst/>
          </a:prstGeom>
          <a:noFill/>
          <a:ln>
            <a:noFill/>
          </a:ln>
        </p:spPr>
      </p:pic>
    </p:spTree>
  </p:cSld>
  <p:clrMapOvr>
    <a:masterClrMapping/>
  </p:clrMapOvr>
</p:sld>
</file>

<file path=ppt/slides/slide26.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p:cSld>
    <p:spTree>
      <p:nvGrpSpPr>
        <p:cNvPr id="267" name="Shape 267"/>
        <p:cNvGrpSpPr/>
        <p:nvPr/>
      </p:nvGrpSpPr>
      <p:grpSpPr>
        <a:xfrm>
          <a:off x="0" y="0"/>
          <a:ext cx="0" cy="0"/>
          <a:chOff x="0" y="0"/>
          <a:chExt cx="0" cy="0"/>
        </a:xfrm>
      </p:grpSpPr>
      <p:pic>
        <p:nvPicPr>
          <p:cNvPr descr="Immagine" id="268" name="Google Shape;268;p39"/>
          <p:cNvPicPr preferRelativeResize="0"/>
          <p:nvPr/>
        </p:nvPicPr>
        <p:blipFill rotWithShape="1">
          <a:blip r:embed="rId3">
            <a:alphaModFix/>
          </a:blip>
          <a:srcRect b="189" l="6" r="67" t="131"/>
          <a:stretch/>
        </p:blipFill>
        <p:spPr>
          <a:xfrm>
            <a:off x="-9210" y="1033672"/>
            <a:ext cx="12210420" cy="5287616"/>
          </a:xfrm>
          <a:prstGeom prst="rect">
            <a:avLst/>
          </a:prstGeom>
          <a:noFill/>
          <a:ln>
            <a:noFill/>
          </a:ln>
        </p:spPr>
      </p:pic>
      <p:sp>
        <p:nvSpPr>
          <p:cNvPr id="269" name="Google Shape;269;p39"/>
          <p:cNvSpPr txBox="1"/>
          <p:nvPr/>
        </p:nvSpPr>
        <p:spPr>
          <a:xfrm>
            <a:off x="0" y="193874"/>
            <a:ext cx="12192000" cy="461665"/>
          </a:xfrm>
          <a:prstGeom prst="rect">
            <a:avLst/>
          </a:prstGeom>
          <a:noFill/>
          <a:ln>
            <a:noFill/>
          </a:ln>
        </p:spPr>
        <p:txBody>
          <a:bodyPr anchor="t" anchorCtr="0" bIns="45700" lIns="91425" rIns="91425" spcFirstLastPara="1" tIns="45700" wrap="square">
            <a:spAutoFit/>
          </a:bodyPr>
          <a:lstStyle/>
          <a:p>
            <a:pPr algn="ctr" indent="0" lvl="0" marL="0" marR="0" rtl="0">
              <a:lnSpc>
                <a:spcPct val="100000"/>
              </a:lnSpc>
              <a:spcBef>
                <a:spcPts val="0"/>
              </a:spcBef>
              <a:spcAft>
                <a:spcPts val="0"/>
              </a:spcAft>
              <a:buNone/>
            </a:pPr>
            <a:r>
              <a:rPr b="0" cap="none" i="0" lang="it-IT" strike="noStrike" sz="2400" u="none">
                <a:solidFill>
                  <a:srgbClr val="000000"/>
                </a:solidFill>
                <a:latin typeface="Lato"/>
                <a:ea typeface="Lato"/>
                <a:cs typeface="Lato"/>
                <a:sym typeface="Lato"/>
              </a:rPr>
              <a:t>California Independent System Operator – lunedì 29 aprile 2024</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0"/>
          <p:cNvSpPr txBox="1"/>
          <p:nvPr/>
        </p:nvSpPr>
        <p:spPr>
          <a:xfrm>
            <a:off x="7062600" y="182700"/>
            <a:ext cx="5133600" cy="63417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it-IT">
                <a:latin typeface="Lato"/>
                <a:ea typeface="Lato"/>
                <a:cs typeface="Lato"/>
                <a:sym typeface="Lato"/>
              </a:rPr>
              <a:t>L’analisi di diverse fonti di generazione mostra che gli LFSCOE sono molto più elevati per l’eolico e il solare rispetto ai combustibili convenzionali e dispacciabili, il che deriva dalla grande necessità di stoccaggio per superare l’intermittenza dell’eolico e del solare. Tuttavia, anche se questi costi di stoccaggio diminuissero del 90%, le energie rinnovabili non sarebbero ancora competitive su base LFSCOE.</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rPr lang="it-IT">
                <a:latin typeface="Lato"/>
                <a:ea typeface="Lato"/>
                <a:cs typeface="Lato"/>
                <a:sym typeface="Lato"/>
              </a:rPr>
              <a:t>Introducendo l’LFSCOE-95, che presuppone che fino al 5% della domanda annuale possa essere soddisfatta da una fonte di elettricità dispacciabile molto economica, dimostriamo che ridurre la responsabilità delle energie rinnovabili intermittenti di fornire solo il 95% della domanda taglierà il sistema costa a metà. Questa osservazione è supportata dalla letteratura esistente che critica qualsiasi approccio privo di emissioni al 100%, sottolineando gli enormi costi di fornitura dell’ultimo 5%.</a:t>
            </a:r>
            <a:endParaRPr>
              <a:latin typeface="Lato"/>
              <a:ea typeface="Lato"/>
              <a:cs typeface="Lato"/>
              <a:sym typeface="Lato"/>
            </a:endParaRPr>
          </a:p>
          <a:p>
            <a:pPr indent="0" lvl="0" marL="0" rtl="0" algn="l">
              <a:spcBef>
                <a:spcPts val="0"/>
              </a:spcBef>
              <a:spcAft>
                <a:spcPts val="0"/>
              </a:spcAft>
              <a:buClr>
                <a:schemeClr val="dk1"/>
              </a:buClr>
              <a:buSzPts val="1100"/>
              <a:buFont typeface="Arial"/>
              <a:buNone/>
            </a:pPr>
            <a:r>
              <a:t/>
            </a:r>
            <a:endParaRPr>
              <a:latin typeface="Lato"/>
              <a:ea typeface="Lato"/>
              <a:cs typeface="Lato"/>
              <a:sym typeface="Lato"/>
            </a:endParaRPr>
          </a:p>
          <a:p>
            <a:pPr indent="0" lvl="0" marL="0" rtl="0" algn="l">
              <a:spcBef>
                <a:spcPts val="0"/>
              </a:spcBef>
              <a:spcAft>
                <a:spcPts val="0"/>
              </a:spcAft>
              <a:buSzPts val="1100"/>
              <a:buNone/>
            </a:pPr>
            <a:r>
              <a:rPr lang="it-IT">
                <a:latin typeface="Lato"/>
                <a:ea typeface="Lato"/>
                <a:cs typeface="Lato"/>
                <a:sym typeface="Lato"/>
              </a:rPr>
              <a:t>L’elevato LFSCOE per le energie rinnovabili come l’eolico e il solare non dovrebbe essere interpretato male. Al momento, nessun sistema energetico è alimentato interamente da energia eolica o solare. Finché la loro quota di mercato è relativamente piccola, i costi “reali” sono più vicini all’LCOE che all’LFSCOE (anche se l’LCOE non include eventuali costi di bilanciamento aggiuntivi). Tuttavia, con l’aumento della quota di mercato dell’energia eolica e solare, l’LCOE diventa sempre più impreciso poiché ignora i costi di bilanciamento e di sovrapproduzione. Una volta che la quota di mercato si avvicina al 95% (100%), LFSCOE-95 (LFSCOE) diventa una misura molto più accurata dei costi dell’energia eolica e solare rispetto all’LCOE.</a:t>
            </a:r>
            <a:endParaRPr>
              <a:latin typeface="Lato"/>
              <a:ea typeface="Lato"/>
              <a:cs typeface="Lato"/>
              <a:sym typeface="Lato"/>
            </a:endParaRPr>
          </a:p>
        </p:txBody>
      </p:sp>
      <p:pic>
        <p:nvPicPr>
          <p:cNvPr id="275" name="Google Shape;275;p40"/>
          <p:cNvPicPr preferRelativeResize="0"/>
          <p:nvPr/>
        </p:nvPicPr>
        <p:blipFill rotWithShape="1">
          <a:blip r:embed="rId3">
            <a:alphaModFix/>
          </a:blip>
          <a:srcRect b="0" l="0" r="0" t="0"/>
          <a:stretch/>
        </p:blipFill>
        <p:spPr>
          <a:xfrm>
            <a:off x="0" y="1309914"/>
            <a:ext cx="7062602" cy="3849915"/>
          </a:xfrm>
          <a:prstGeom prst="rect">
            <a:avLst/>
          </a:prstGeom>
          <a:noFill/>
          <a:ln>
            <a:noFill/>
          </a:ln>
        </p:spPr>
      </p:pic>
      <p:sp>
        <p:nvSpPr>
          <p:cNvPr id="276" name="Google Shape;276;p40"/>
          <p:cNvSpPr txBox="1"/>
          <p:nvPr/>
        </p:nvSpPr>
        <p:spPr>
          <a:xfrm>
            <a:off x="0" y="6186341"/>
            <a:ext cx="60960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1400" u="none" cap="none" strike="noStrike">
                <a:solidFill>
                  <a:srgbClr val="000000"/>
                </a:solidFill>
                <a:latin typeface="Lato"/>
                <a:ea typeface="Lato"/>
                <a:cs typeface="Lato"/>
                <a:sym typeface="Lato"/>
              </a:rPr>
              <a:t>Energy, Volume 259, 2022,</a:t>
            </a:r>
            <a:endParaRPr/>
          </a:p>
          <a:p>
            <a:pPr indent="0" lvl="0" marL="0" marR="0" rtl="0" algn="l">
              <a:lnSpc>
                <a:spcPct val="100000"/>
              </a:lnSpc>
              <a:spcBef>
                <a:spcPts val="0"/>
              </a:spcBef>
              <a:spcAft>
                <a:spcPts val="0"/>
              </a:spcAft>
              <a:buNone/>
            </a:pPr>
            <a:r>
              <a:rPr b="0" i="0" lang="it-IT" sz="1400" u="none" cap="none" strike="noStrike">
                <a:solidFill>
                  <a:srgbClr val="000000"/>
                </a:solidFill>
                <a:latin typeface="Lato"/>
                <a:ea typeface="Lato"/>
                <a:cs typeface="Lato"/>
                <a:sym typeface="Lato"/>
              </a:rPr>
              <a:t>https://doi.org/10.1016/j.energy.2022.124905.</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41"/>
          <p:cNvPicPr preferRelativeResize="0"/>
          <p:nvPr/>
        </p:nvPicPr>
        <p:blipFill rotWithShape="1">
          <a:blip r:embed="rId3">
            <a:alphaModFix/>
          </a:blip>
          <a:srcRect b="0" l="0" r="0" t="0"/>
          <a:stretch/>
        </p:blipFill>
        <p:spPr>
          <a:xfrm>
            <a:off x="7263828" y="1976587"/>
            <a:ext cx="3913905" cy="2609270"/>
          </a:xfrm>
          <a:prstGeom prst="rect">
            <a:avLst/>
          </a:prstGeom>
          <a:noFill/>
          <a:ln>
            <a:noFill/>
          </a:ln>
        </p:spPr>
      </p:pic>
      <p:sp>
        <p:nvSpPr>
          <p:cNvPr id="282" name="Google Shape;282;p41"/>
          <p:cNvSpPr txBox="1"/>
          <p:nvPr/>
        </p:nvSpPr>
        <p:spPr>
          <a:xfrm>
            <a:off x="368271" y="497367"/>
            <a:ext cx="6352800" cy="45252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1" i="0" lang="it-IT" sz="2400" u="none" cap="none" strike="noStrike">
                <a:solidFill>
                  <a:srgbClr val="F19414"/>
                </a:solidFill>
                <a:latin typeface="Lato"/>
                <a:ea typeface="Lato"/>
                <a:cs typeface="Lato"/>
                <a:sym typeface="Lato"/>
              </a:rPr>
              <a:t>Tra l’agosto 2022 e il dicembre 2023 </a:t>
            </a:r>
            <a:br>
              <a:rPr b="1" i="0" lang="it-IT" sz="2400" u="none" cap="none" strike="noStrike">
                <a:solidFill>
                  <a:srgbClr val="F19414"/>
                </a:solidFill>
                <a:latin typeface="Lato"/>
                <a:ea typeface="Lato"/>
                <a:cs typeface="Lato"/>
                <a:sym typeface="Lato"/>
              </a:rPr>
            </a:br>
            <a:r>
              <a:rPr b="1" i="0" lang="it-IT" sz="2400" u="none" cap="none" strike="noStrike">
                <a:solidFill>
                  <a:srgbClr val="F19414"/>
                </a:solidFill>
                <a:latin typeface="Lato"/>
                <a:ea typeface="Lato"/>
                <a:cs typeface="Lato"/>
                <a:sym typeface="Lato"/>
              </a:rPr>
              <a:t>(17 mesi) i paesi dell’UE, l’industria, il settore energetico e le famiglie, avevano ridotto la domanda totale di gas di 104 miliardi di metri cubi rispetto alla media dei cinque anni precedenti </a:t>
            </a:r>
            <a:endParaRPr/>
          </a:p>
          <a:p>
            <a:pPr indent="0" lvl="0" marL="0" marR="0" rtl="0" algn="r">
              <a:lnSpc>
                <a:spcPct val="100000"/>
              </a:lnSpc>
              <a:spcBef>
                <a:spcPts val="0"/>
              </a:spcBef>
              <a:spcAft>
                <a:spcPts val="0"/>
              </a:spcAft>
              <a:buNone/>
            </a:pPr>
            <a:r>
              <a:t/>
            </a:r>
            <a:endParaRPr b="1" i="0" sz="2400" u="none" cap="none" strike="noStrike">
              <a:solidFill>
                <a:srgbClr val="F19414"/>
              </a:solidFill>
              <a:latin typeface="Lato"/>
              <a:ea typeface="Lato"/>
              <a:cs typeface="Lato"/>
              <a:sym typeface="Lato"/>
            </a:endParaRPr>
          </a:p>
          <a:p>
            <a:pPr indent="0" lvl="0" marL="0" marR="0" rtl="0" algn="r">
              <a:lnSpc>
                <a:spcPct val="100000"/>
              </a:lnSpc>
              <a:spcBef>
                <a:spcPts val="0"/>
              </a:spcBef>
              <a:spcAft>
                <a:spcPts val="0"/>
              </a:spcAft>
              <a:buNone/>
            </a:pPr>
            <a:r>
              <a:rPr b="1" i="0" lang="it-IT" sz="2400" u="none" cap="none" strike="noStrike">
                <a:solidFill>
                  <a:srgbClr val="F19414"/>
                </a:solidFill>
                <a:latin typeface="Lato"/>
                <a:ea typeface="Lato"/>
                <a:cs typeface="Lato"/>
                <a:sym typeface="Lato"/>
              </a:rPr>
              <a:t>-18,6%</a:t>
            </a:r>
            <a:endParaRPr/>
          </a:p>
          <a:p>
            <a:pPr indent="0" lvl="0" marL="0" marR="0" rtl="0" algn="r">
              <a:lnSpc>
                <a:spcPct val="100000"/>
              </a:lnSpc>
              <a:spcBef>
                <a:spcPts val="0"/>
              </a:spcBef>
              <a:spcAft>
                <a:spcPts val="0"/>
              </a:spcAft>
              <a:buNone/>
            </a:pPr>
            <a:r>
              <a:t/>
            </a:r>
            <a:endParaRPr b="1" i="0" sz="2400" u="none" cap="none" strike="noStrike">
              <a:solidFill>
                <a:srgbClr val="F19414"/>
              </a:solidFill>
              <a:latin typeface="Lato"/>
              <a:ea typeface="Lato"/>
              <a:cs typeface="Lato"/>
              <a:sym typeface="Lato"/>
            </a:endParaRPr>
          </a:p>
          <a:p>
            <a:pPr indent="0" lvl="0" marL="0" marR="0" rtl="0" algn="r">
              <a:lnSpc>
                <a:spcPct val="100000"/>
              </a:lnSpc>
              <a:spcBef>
                <a:spcPts val="0"/>
              </a:spcBef>
              <a:spcAft>
                <a:spcPts val="0"/>
              </a:spcAft>
              <a:buNone/>
            </a:pPr>
            <a:r>
              <a:t/>
            </a:r>
            <a:endParaRPr b="1" i="0" sz="2400" u="none" cap="none" strike="noStrike">
              <a:solidFill>
                <a:srgbClr val="F19414"/>
              </a:solidFill>
              <a:latin typeface="Lato"/>
              <a:ea typeface="Lato"/>
              <a:cs typeface="Lato"/>
              <a:sym typeface="Lato"/>
            </a:endParaRPr>
          </a:p>
          <a:p>
            <a:pPr indent="0" lvl="0" marL="0" marR="0" rtl="0" algn="r">
              <a:lnSpc>
                <a:spcPct val="100000"/>
              </a:lnSpc>
              <a:spcBef>
                <a:spcPts val="0"/>
              </a:spcBef>
              <a:spcAft>
                <a:spcPts val="0"/>
              </a:spcAft>
              <a:buNone/>
            </a:pPr>
            <a:r>
              <a:rPr b="1" i="0" lang="it-IT" sz="2400" u="none" cap="none" strike="noStrike">
                <a:solidFill>
                  <a:srgbClr val="F19414"/>
                </a:solidFill>
                <a:latin typeface="Lato"/>
                <a:ea typeface="Lato"/>
                <a:cs typeface="Lato"/>
                <a:sym typeface="Lato"/>
              </a:rPr>
              <a:t>fonte: </a:t>
            </a:r>
            <a:br>
              <a:rPr b="1" i="0" lang="it-IT" sz="2400" u="none" cap="none" strike="noStrike">
                <a:solidFill>
                  <a:srgbClr val="F19414"/>
                </a:solidFill>
                <a:latin typeface="Lato"/>
                <a:ea typeface="Lato"/>
                <a:cs typeface="Lato"/>
                <a:sym typeface="Lato"/>
              </a:rPr>
            </a:br>
            <a:r>
              <a:rPr b="1" i="0" lang="it-IT" sz="2400" u="none" cap="none" strike="noStrike">
                <a:solidFill>
                  <a:srgbClr val="F19414"/>
                </a:solidFill>
                <a:latin typeface="Lato"/>
                <a:ea typeface="Lato"/>
                <a:cs typeface="Lato"/>
                <a:sym typeface="Lato"/>
              </a:rPr>
              <a:t>ENER Chief Economist Team, 29/1/2024</a:t>
            </a:r>
            <a:endParaRPr/>
          </a:p>
        </p:txBody>
      </p:sp>
      <p:pic>
        <p:nvPicPr>
          <p:cNvPr id="283" name="Google Shape;283;p41"/>
          <p:cNvPicPr preferRelativeResize="0"/>
          <p:nvPr/>
        </p:nvPicPr>
        <p:blipFill rotWithShape="1">
          <a:blip r:embed="rId4">
            <a:alphaModFix/>
          </a:blip>
          <a:srcRect b="0" l="0" r="0" t="0"/>
          <a:stretch/>
        </p:blipFill>
        <p:spPr>
          <a:xfrm>
            <a:off x="0" y="5114547"/>
            <a:ext cx="12192000" cy="174345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descr="Immagine che contiene testo, schermata, Carattere, design&#10;&#10;Descrizione generata automaticamente" id="288" name="Google Shape;288;p42"/>
          <p:cNvPicPr preferRelativeResize="0"/>
          <p:nvPr/>
        </p:nvPicPr>
        <p:blipFill rotWithShape="1">
          <a:blip r:embed="rId3">
            <a:alphaModFix/>
          </a:blip>
          <a:srcRect b="0" l="0" r="0" t="0"/>
          <a:stretch/>
        </p:blipFill>
        <p:spPr>
          <a:xfrm>
            <a:off x="104882" y="0"/>
            <a:ext cx="11982238" cy="6858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E59"/>
        </a:solidFill>
      </p:bgPr>
    </p:bg>
    <p:spTree>
      <p:nvGrpSpPr>
        <p:cNvPr id="103" name="Shape 103"/>
        <p:cNvGrpSpPr/>
        <p:nvPr/>
      </p:nvGrpSpPr>
      <p:grpSpPr>
        <a:xfrm>
          <a:off x="0" y="0"/>
          <a:ext cx="0" cy="0"/>
          <a:chOff x="0" y="0"/>
          <a:chExt cx="0" cy="0"/>
        </a:xfrm>
      </p:grpSpPr>
      <p:sp>
        <p:nvSpPr>
          <p:cNvPr id="104" name="Google Shape;104;p17"/>
          <p:cNvSpPr txBox="1"/>
          <p:nvPr>
            <p:ph type="title"/>
          </p:nvPr>
        </p:nvSpPr>
        <p:spPr>
          <a:xfrm>
            <a:off x="831851" y="1709741"/>
            <a:ext cx="10515600" cy="285273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6000"/>
              <a:buNone/>
            </a:pPr>
            <a:r>
              <a:rPr b="1" lang="it-IT" sz="8800">
                <a:solidFill>
                  <a:srgbClr val="0C30CD"/>
                </a:solidFill>
                <a:latin typeface="Arial"/>
                <a:ea typeface="Arial"/>
                <a:cs typeface="Arial"/>
                <a:sym typeface="Arial"/>
              </a:rPr>
              <a:t>Tutto è ideologico</a:t>
            </a:r>
            <a:endParaRPr/>
          </a:p>
        </p:txBody>
      </p:sp>
      <p:pic>
        <p:nvPicPr>
          <p:cNvPr id="105" name="Google Shape;105;p17"/>
          <p:cNvPicPr preferRelativeResize="0"/>
          <p:nvPr/>
        </p:nvPicPr>
        <p:blipFill rotWithShape="1">
          <a:blip r:embed="rId3">
            <a:alphaModFix/>
          </a:blip>
          <a:srcRect b="0" l="0" r="0" t="0"/>
          <a:stretch/>
        </p:blipFill>
        <p:spPr>
          <a:xfrm>
            <a:off x="0" y="5114547"/>
            <a:ext cx="12192000" cy="174345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grpSp>
        <p:nvGrpSpPr>
          <p:cNvPr id="293" name="Google Shape;293;p43"/>
          <p:cNvGrpSpPr/>
          <p:nvPr/>
        </p:nvGrpSpPr>
        <p:grpSpPr>
          <a:xfrm>
            <a:off x="5357" y="203332"/>
            <a:ext cx="12181284" cy="1874043"/>
            <a:chOff x="5357" y="203332"/>
            <a:chExt cx="12181284" cy="1874043"/>
          </a:xfrm>
        </p:grpSpPr>
        <p:sp>
          <p:nvSpPr>
            <p:cNvPr id="294" name="Google Shape;294;p43"/>
            <p:cNvSpPr/>
            <p:nvPr/>
          </p:nvSpPr>
          <p:spPr>
            <a:xfrm>
              <a:off x="5357" y="203332"/>
              <a:ext cx="4685109" cy="1874043"/>
            </a:xfrm>
            <a:prstGeom prst="homePlate">
              <a:avLst>
                <a:gd fmla="val 50000"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3"/>
            <p:cNvSpPr txBox="1"/>
            <p:nvPr/>
          </p:nvSpPr>
          <p:spPr>
            <a:xfrm>
              <a:off x="5357" y="203332"/>
              <a:ext cx="4216598" cy="1874043"/>
            </a:xfrm>
            <a:prstGeom prst="rect">
              <a:avLst/>
            </a:prstGeom>
            <a:noFill/>
            <a:ln>
              <a:noFill/>
            </a:ln>
          </p:spPr>
          <p:txBody>
            <a:bodyPr anchorCtr="0" anchor="ctr" bIns="96000" lIns="192000" spcFirstLastPara="1" rIns="48000" wrap="square" tIns="96000">
              <a:noAutofit/>
            </a:bodyPr>
            <a:lstStyle/>
            <a:p>
              <a:pPr indent="0" lvl="0" marL="0" marR="0" rtl="0" algn="ctr">
                <a:lnSpc>
                  <a:spcPct val="90000"/>
                </a:lnSpc>
                <a:spcBef>
                  <a:spcPts val="0"/>
                </a:spcBef>
                <a:spcAft>
                  <a:spcPts val="0"/>
                </a:spcAft>
                <a:buClr>
                  <a:srgbClr val="000000"/>
                </a:buClr>
                <a:buSzPts val="3600"/>
                <a:buFont typeface="Arial"/>
                <a:buNone/>
              </a:pPr>
              <a:r>
                <a:rPr b="0" i="0" lang="it-IT" sz="3600" u="none" cap="none" strike="noStrike">
                  <a:solidFill>
                    <a:schemeClr val="lt1"/>
                  </a:solidFill>
                  <a:latin typeface="Arial"/>
                  <a:ea typeface="Arial"/>
                  <a:cs typeface="Arial"/>
                  <a:sym typeface="Arial"/>
                </a:rPr>
                <a:t>Gas naturale</a:t>
              </a:r>
              <a:endParaRPr/>
            </a:p>
            <a:p>
              <a:pPr indent="0" lvl="0" marL="0" marR="0" rtl="0" algn="ctr">
                <a:lnSpc>
                  <a:spcPct val="90000"/>
                </a:lnSpc>
                <a:spcBef>
                  <a:spcPts val="1260"/>
                </a:spcBef>
                <a:spcAft>
                  <a:spcPts val="0"/>
                </a:spcAft>
                <a:buClr>
                  <a:srgbClr val="000000"/>
                </a:buClr>
                <a:buSzPts val="3600"/>
                <a:buFont typeface="Arial"/>
                <a:buNone/>
              </a:pPr>
              <a:r>
                <a:rPr b="0" i="0" lang="it-IT" sz="3600" u="none" cap="none" strike="noStrike">
                  <a:solidFill>
                    <a:schemeClr val="lt1"/>
                  </a:solidFill>
                  <a:latin typeface="Arial"/>
                  <a:ea typeface="Arial"/>
                  <a:cs typeface="Arial"/>
                  <a:sym typeface="Arial"/>
                </a:rPr>
                <a:t>100 kWh termici</a:t>
              </a:r>
              <a:endParaRPr/>
            </a:p>
          </p:txBody>
        </p:sp>
        <p:sp>
          <p:nvSpPr>
            <p:cNvPr id="296" name="Google Shape;296;p43"/>
            <p:cNvSpPr/>
            <p:nvPr/>
          </p:nvSpPr>
          <p:spPr>
            <a:xfrm>
              <a:off x="3753445" y="203332"/>
              <a:ext cx="4685109" cy="1874043"/>
            </a:xfrm>
            <a:prstGeom prst="chevron">
              <a:avLst>
                <a:gd fmla="val 50000" name="adj"/>
              </a:avLst>
            </a:prstGeom>
            <a:solidFill>
              <a:srgbClr val="2EE84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3"/>
            <p:cNvSpPr txBox="1"/>
            <p:nvPr/>
          </p:nvSpPr>
          <p:spPr>
            <a:xfrm>
              <a:off x="4690467" y="203332"/>
              <a:ext cx="2811066" cy="1874043"/>
            </a:xfrm>
            <a:prstGeom prst="rect">
              <a:avLst/>
            </a:prstGeom>
            <a:noFill/>
            <a:ln>
              <a:noFill/>
            </a:ln>
          </p:spPr>
          <p:txBody>
            <a:bodyPr anchorCtr="0" anchor="ctr" bIns="96000" lIns="144000" spcFirstLastPara="1" rIns="48000" wrap="square" tIns="96000">
              <a:noAutofit/>
            </a:bodyPr>
            <a:lstStyle/>
            <a:p>
              <a:pPr indent="0" lvl="0" marL="0" marR="0" rtl="0" algn="ctr">
                <a:lnSpc>
                  <a:spcPct val="90000"/>
                </a:lnSpc>
                <a:spcBef>
                  <a:spcPts val="0"/>
                </a:spcBef>
                <a:spcAft>
                  <a:spcPts val="0"/>
                </a:spcAft>
                <a:buClr>
                  <a:srgbClr val="000000"/>
                </a:buClr>
                <a:buSzPts val="3600"/>
                <a:buFont typeface="Arial"/>
                <a:buNone/>
              </a:pPr>
              <a:r>
                <a:rPr b="0" i="0" lang="it-IT" sz="3600" u="none" cap="none" strike="noStrike">
                  <a:solidFill>
                    <a:schemeClr val="lt1"/>
                  </a:solidFill>
                  <a:latin typeface="Arial"/>
                  <a:ea typeface="Arial"/>
                  <a:cs typeface="Arial"/>
                  <a:sym typeface="Arial"/>
                </a:rPr>
                <a:t>Efficienza caldaia </a:t>
              </a:r>
              <a:endParaRPr/>
            </a:p>
            <a:p>
              <a:pPr indent="0" lvl="0" marL="0" marR="0" rtl="0" algn="ctr">
                <a:lnSpc>
                  <a:spcPct val="90000"/>
                </a:lnSpc>
                <a:spcBef>
                  <a:spcPts val="1260"/>
                </a:spcBef>
                <a:spcAft>
                  <a:spcPts val="0"/>
                </a:spcAft>
                <a:buClr>
                  <a:srgbClr val="000000"/>
                </a:buClr>
                <a:buSzPts val="3600"/>
                <a:buFont typeface="Arial"/>
                <a:buNone/>
              </a:pPr>
              <a:r>
                <a:rPr b="0" i="0" lang="it-IT" sz="3600" u="none" cap="none" strike="noStrike">
                  <a:solidFill>
                    <a:schemeClr val="lt1"/>
                  </a:solidFill>
                  <a:latin typeface="Arial"/>
                  <a:ea typeface="Arial"/>
                  <a:cs typeface="Arial"/>
                  <a:sym typeface="Arial"/>
                </a:rPr>
                <a:t>95% </a:t>
              </a:r>
              <a:endParaRPr/>
            </a:p>
          </p:txBody>
        </p:sp>
        <p:sp>
          <p:nvSpPr>
            <p:cNvPr id="298" name="Google Shape;298;p43"/>
            <p:cNvSpPr/>
            <p:nvPr/>
          </p:nvSpPr>
          <p:spPr>
            <a:xfrm>
              <a:off x="7501532" y="203332"/>
              <a:ext cx="4685109" cy="1874043"/>
            </a:xfrm>
            <a:prstGeom prst="chevron">
              <a:avLst>
                <a:gd fmla="val 50000" name="adj"/>
              </a:avLst>
            </a:prstGeom>
            <a:solidFill>
              <a:srgbClr val="5999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3"/>
            <p:cNvSpPr txBox="1"/>
            <p:nvPr/>
          </p:nvSpPr>
          <p:spPr>
            <a:xfrm>
              <a:off x="8438554" y="203332"/>
              <a:ext cx="2811066" cy="1874043"/>
            </a:xfrm>
            <a:prstGeom prst="rect">
              <a:avLst/>
            </a:prstGeom>
            <a:noFill/>
            <a:ln>
              <a:noFill/>
            </a:ln>
          </p:spPr>
          <p:txBody>
            <a:bodyPr anchorCtr="0" anchor="ctr" bIns="96000" lIns="144000" spcFirstLastPara="1" rIns="48000" wrap="square" tIns="96000">
              <a:noAutofit/>
            </a:bodyPr>
            <a:lstStyle/>
            <a:p>
              <a:pPr indent="0" lvl="0" marL="0" marR="0" rtl="0" algn="ctr">
                <a:lnSpc>
                  <a:spcPct val="90000"/>
                </a:lnSpc>
                <a:spcBef>
                  <a:spcPts val="0"/>
                </a:spcBef>
                <a:spcAft>
                  <a:spcPts val="0"/>
                </a:spcAft>
                <a:buClr>
                  <a:srgbClr val="000000"/>
                </a:buClr>
                <a:buSzPts val="3600"/>
                <a:buFont typeface="Arial"/>
                <a:buNone/>
              </a:pPr>
              <a:r>
                <a:rPr b="0" i="0" lang="it-IT" sz="3600" u="none" cap="none" strike="noStrike">
                  <a:solidFill>
                    <a:schemeClr val="lt1"/>
                  </a:solidFill>
                  <a:latin typeface="Arial"/>
                  <a:ea typeface="Arial"/>
                  <a:cs typeface="Arial"/>
                  <a:sym typeface="Arial"/>
                </a:rPr>
                <a:t>95 kWh termici utili</a:t>
              </a:r>
              <a:endParaRPr/>
            </a:p>
          </p:txBody>
        </p:sp>
      </p:grpSp>
      <p:grpSp>
        <p:nvGrpSpPr>
          <p:cNvPr id="300" name="Google Shape;300;p43"/>
          <p:cNvGrpSpPr/>
          <p:nvPr/>
        </p:nvGrpSpPr>
        <p:grpSpPr>
          <a:xfrm>
            <a:off x="1488" y="2841691"/>
            <a:ext cx="12189023" cy="975121"/>
            <a:chOff x="1488" y="564686"/>
            <a:chExt cx="12189023" cy="975121"/>
          </a:xfrm>
        </p:grpSpPr>
        <p:sp>
          <p:nvSpPr>
            <p:cNvPr id="301" name="Google Shape;301;p43"/>
            <p:cNvSpPr/>
            <p:nvPr/>
          </p:nvSpPr>
          <p:spPr>
            <a:xfrm>
              <a:off x="1488" y="564686"/>
              <a:ext cx="2437804" cy="975121"/>
            </a:xfrm>
            <a:prstGeom prst="homePlate">
              <a:avLst>
                <a:gd fmla="val 5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3"/>
            <p:cNvSpPr txBox="1"/>
            <p:nvPr/>
          </p:nvSpPr>
          <p:spPr>
            <a:xfrm>
              <a:off x="1488" y="564686"/>
              <a:ext cx="2194024" cy="975121"/>
            </a:xfrm>
            <a:prstGeom prst="rect">
              <a:avLst/>
            </a:prstGeom>
            <a:noFill/>
            <a:ln>
              <a:noFill/>
            </a:ln>
          </p:spPr>
          <p:txBody>
            <a:bodyPr anchorCtr="0" anchor="ctr" bIns="50650" lIns="101325" spcFirstLastPara="1" rIns="25325" wrap="square" tIns="50650">
              <a:noAutofit/>
            </a:bodyPr>
            <a:lstStyle/>
            <a:p>
              <a:pPr indent="0" lvl="0" marL="0" marR="0" rtl="0" algn="ctr">
                <a:lnSpc>
                  <a:spcPct val="90000"/>
                </a:lnSpc>
                <a:spcBef>
                  <a:spcPts val="0"/>
                </a:spcBef>
                <a:spcAft>
                  <a:spcPts val="0"/>
                </a:spcAft>
                <a:buClr>
                  <a:srgbClr val="000000"/>
                </a:buClr>
                <a:buSzPts val="1900"/>
                <a:buFont typeface="Arial"/>
                <a:buNone/>
              </a:pPr>
              <a:r>
                <a:rPr b="0" i="0" lang="it-IT" sz="1900" u="none" cap="none" strike="noStrike">
                  <a:solidFill>
                    <a:schemeClr val="lt1"/>
                  </a:solidFill>
                  <a:latin typeface="Arial"/>
                  <a:ea typeface="Arial"/>
                  <a:cs typeface="Arial"/>
                  <a:sym typeface="Arial"/>
                </a:rPr>
                <a:t>Gas naturale</a:t>
              </a:r>
              <a:endParaRPr/>
            </a:p>
            <a:p>
              <a:pPr indent="0" lvl="0" marL="0" marR="0" rtl="0" algn="ctr">
                <a:lnSpc>
                  <a:spcPct val="90000"/>
                </a:lnSpc>
                <a:spcBef>
                  <a:spcPts val="665"/>
                </a:spcBef>
                <a:spcAft>
                  <a:spcPts val="0"/>
                </a:spcAft>
                <a:buClr>
                  <a:srgbClr val="000000"/>
                </a:buClr>
                <a:buSzPts val="1900"/>
                <a:buFont typeface="Arial"/>
                <a:buNone/>
              </a:pPr>
              <a:r>
                <a:rPr b="0" i="0" lang="it-IT" sz="1900" u="none" cap="none" strike="noStrike">
                  <a:solidFill>
                    <a:schemeClr val="lt1"/>
                  </a:solidFill>
                  <a:latin typeface="Arial"/>
                  <a:ea typeface="Arial"/>
                  <a:cs typeface="Arial"/>
                  <a:sym typeface="Arial"/>
                </a:rPr>
                <a:t>100 kWh termici</a:t>
              </a:r>
              <a:endParaRPr/>
            </a:p>
          </p:txBody>
        </p:sp>
        <p:sp>
          <p:nvSpPr>
            <p:cNvPr id="303" name="Google Shape;303;p43"/>
            <p:cNvSpPr/>
            <p:nvPr/>
          </p:nvSpPr>
          <p:spPr>
            <a:xfrm>
              <a:off x="1951732" y="564686"/>
              <a:ext cx="2437804" cy="975121"/>
            </a:xfrm>
            <a:prstGeom prst="chevron">
              <a:avLst>
                <a:gd fmla="val 50000"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3"/>
            <p:cNvSpPr txBox="1"/>
            <p:nvPr/>
          </p:nvSpPr>
          <p:spPr>
            <a:xfrm>
              <a:off x="2439293" y="564686"/>
              <a:ext cx="1462683" cy="975121"/>
            </a:xfrm>
            <a:prstGeom prst="rect">
              <a:avLst/>
            </a:prstGeom>
            <a:noFill/>
            <a:ln>
              <a:noFill/>
            </a:ln>
          </p:spPr>
          <p:txBody>
            <a:bodyPr anchorCtr="0" anchor="ctr" bIns="50650" lIns="76000" spcFirstLastPara="1" rIns="25325" wrap="square" tIns="50650">
              <a:noAutofit/>
            </a:bodyPr>
            <a:lstStyle/>
            <a:p>
              <a:pPr indent="0" lvl="0" marL="0" marR="0" rtl="0" algn="ctr">
                <a:lnSpc>
                  <a:spcPct val="90000"/>
                </a:lnSpc>
                <a:spcBef>
                  <a:spcPts val="0"/>
                </a:spcBef>
                <a:spcAft>
                  <a:spcPts val="0"/>
                </a:spcAft>
                <a:buClr>
                  <a:srgbClr val="000000"/>
                </a:buClr>
                <a:buSzPts val="1900"/>
                <a:buFont typeface="Arial"/>
                <a:buNone/>
              </a:pPr>
              <a:r>
                <a:rPr b="0" i="0" lang="it-IT" sz="1900" u="none" cap="none" strike="noStrike">
                  <a:solidFill>
                    <a:schemeClr val="lt1"/>
                  </a:solidFill>
                  <a:latin typeface="Arial"/>
                  <a:ea typeface="Arial"/>
                  <a:cs typeface="Arial"/>
                  <a:sym typeface="Arial"/>
                </a:rPr>
                <a:t>Efficienza generazione 45% </a:t>
              </a:r>
              <a:endParaRPr/>
            </a:p>
          </p:txBody>
        </p:sp>
        <p:sp>
          <p:nvSpPr>
            <p:cNvPr id="305" name="Google Shape;305;p43"/>
            <p:cNvSpPr/>
            <p:nvPr/>
          </p:nvSpPr>
          <p:spPr>
            <a:xfrm>
              <a:off x="3901975" y="564686"/>
              <a:ext cx="2437804" cy="975121"/>
            </a:xfrm>
            <a:prstGeom prst="chevron">
              <a:avLst>
                <a:gd fmla="val 50000"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3"/>
            <p:cNvSpPr txBox="1"/>
            <p:nvPr/>
          </p:nvSpPr>
          <p:spPr>
            <a:xfrm>
              <a:off x="4389536" y="564686"/>
              <a:ext cx="1462683" cy="975121"/>
            </a:xfrm>
            <a:prstGeom prst="rect">
              <a:avLst/>
            </a:prstGeom>
            <a:noFill/>
            <a:ln>
              <a:noFill/>
            </a:ln>
          </p:spPr>
          <p:txBody>
            <a:bodyPr anchorCtr="0" anchor="ctr" bIns="50650" lIns="76000" spcFirstLastPara="1" rIns="25325" wrap="square" tIns="50650">
              <a:noAutofit/>
            </a:bodyPr>
            <a:lstStyle/>
            <a:p>
              <a:pPr indent="0" lvl="0" marL="0" marR="0" rtl="0" algn="ctr">
                <a:lnSpc>
                  <a:spcPct val="90000"/>
                </a:lnSpc>
                <a:spcBef>
                  <a:spcPts val="0"/>
                </a:spcBef>
                <a:spcAft>
                  <a:spcPts val="0"/>
                </a:spcAft>
                <a:buClr>
                  <a:srgbClr val="000000"/>
                </a:buClr>
                <a:buSzPts val="1900"/>
                <a:buFont typeface="Arial"/>
                <a:buNone/>
              </a:pPr>
              <a:r>
                <a:rPr b="0" i="0" lang="it-IT" sz="1900" u="none" cap="none" strike="noStrike">
                  <a:solidFill>
                    <a:schemeClr val="lt1"/>
                  </a:solidFill>
                  <a:latin typeface="Arial"/>
                  <a:ea typeface="Arial"/>
                  <a:cs typeface="Arial"/>
                  <a:sym typeface="Arial"/>
                </a:rPr>
                <a:t>45 kWh elettrici</a:t>
              </a:r>
              <a:endParaRPr/>
            </a:p>
          </p:txBody>
        </p:sp>
        <p:sp>
          <p:nvSpPr>
            <p:cNvPr id="307" name="Google Shape;307;p43"/>
            <p:cNvSpPr/>
            <p:nvPr/>
          </p:nvSpPr>
          <p:spPr>
            <a:xfrm>
              <a:off x="5852219" y="564686"/>
              <a:ext cx="2437804" cy="975121"/>
            </a:xfrm>
            <a:prstGeom prst="chevron">
              <a:avLst>
                <a:gd fmla="val 50000"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3"/>
            <p:cNvSpPr txBox="1"/>
            <p:nvPr/>
          </p:nvSpPr>
          <p:spPr>
            <a:xfrm>
              <a:off x="6339780" y="564686"/>
              <a:ext cx="1462683" cy="975121"/>
            </a:xfrm>
            <a:prstGeom prst="rect">
              <a:avLst/>
            </a:prstGeom>
            <a:noFill/>
            <a:ln>
              <a:noFill/>
            </a:ln>
          </p:spPr>
          <p:txBody>
            <a:bodyPr anchorCtr="0" anchor="ctr" bIns="50650" lIns="76000" spcFirstLastPara="1" rIns="25325" wrap="square" tIns="50650">
              <a:noAutofit/>
            </a:bodyPr>
            <a:lstStyle/>
            <a:p>
              <a:pPr indent="0" lvl="0" marL="0" marR="0" rtl="0" algn="ctr">
                <a:lnSpc>
                  <a:spcPct val="90000"/>
                </a:lnSpc>
                <a:spcBef>
                  <a:spcPts val="0"/>
                </a:spcBef>
                <a:spcAft>
                  <a:spcPts val="0"/>
                </a:spcAft>
                <a:buClr>
                  <a:srgbClr val="000000"/>
                </a:buClr>
                <a:buSzPts val="1900"/>
                <a:buFont typeface="Arial"/>
                <a:buNone/>
              </a:pPr>
              <a:r>
                <a:rPr b="0" i="0" lang="it-IT" sz="1900" u="none" cap="none" strike="noStrike">
                  <a:solidFill>
                    <a:schemeClr val="lt1"/>
                  </a:solidFill>
                  <a:latin typeface="Arial"/>
                  <a:ea typeface="Arial"/>
                  <a:cs typeface="Arial"/>
                  <a:sym typeface="Arial"/>
                </a:rPr>
                <a:t>perdite di rete 10%</a:t>
              </a:r>
              <a:endParaRPr/>
            </a:p>
          </p:txBody>
        </p:sp>
        <p:sp>
          <p:nvSpPr>
            <p:cNvPr id="309" name="Google Shape;309;p43"/>
            <p:cNvSpPr/>
            <p:nvPr/>
          </p:nvSpPr>
          <p:spPr>
            <a:xfrm>
              <a:off x="7802463" y="564686"/>
              <a:ext cx="2437804" cy="975121"/>
            </a:xfrm>
            <a:prstGeom prst="chevron">
              <a:avLst>
                <a:gd fmla="val 50000" name="adj"/>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3"/>
            <p:cNvSpPr txBox="1"/>
            <p:nvPr/>
          </p:nvSpPr>
          <p:spPr>
            <a:xfrm>
              <a:off x="8290024" y="564686"/>
              <a:ext cx="1462683" cy="975121"/>
            </a:xfrm>
            <a:prstGeom prst="rect">
              <a:avLst/>
            </a:prstGeom>
            <a:noFill/>
            <a:ln>
              <a:noFill/>
            </a:ln>
          </p:spPr>
          <p:txBody>
            <a:bodyPr anchorCtr="0" anchor="ctr" bIns="50650" lIns="76000" spcFirstLastPara="1" rIns="25325" wrap="square" tIns="50650">
              <a:noAutofit/>
            </a:bodyPr>
            <a:lstStyle/>
            <a:p>
              <a:pPr indent="0" lvl="0" marL="0" marR="0" rtl="0" algn="ctr">
                <a:lnSpc>
                  <a:spcPct val="90000"/>
                </a:lnSpc>
                <a:spcBef>
                  <a:spcPts val="0"/>
                </a:spcBef>
                <a:spcAft>
                  <a:spcPts val="0"/>
                </a:spcAft>
                <a:buClr>
                  <a:srgbClr val="000000"/>
                </a:buClr>
                <a:buSzPts val="1900"/>
                <a:buFont typeface="Arial"/>
                <a:buNone/>
              </a:pPr>
              <a:r>
                <a:rPr b="0" i="0" lang="it-IT" sz="1900" u="none" cap="none" strike="noStrike">
                  <a:solidFill>
                    <a:schemeClr val="lt1"/>
                  </a:solidFill>
                  <a:latin typeface="Arial"/>
                  <a:ea typeface="Arial"/>
                  <a:cs typeface="Arial"/>
                  <a:sym typeface="Arial"/>
                </a:rPr>
                <a:t>10 kWh elettrici utili</a:t>
              </a:r>
              <a:endParaRPr/>
            </a:p>
          </p:txBody>
        </p:sp>
        <p:sp>
          <p:nvSpPr>
            <p:cNvPr id="311" name="Google Shape;311;p43"/>
            <p:cNvSpPr/>
            <p:nvPr/>
          </p:nvSpPr>
          <p:spPr>
            <a:xfrm>
              <a:off x="9752707" y="564686"/>
              <a:ext cx="2437804" cy="975121"/>
            </a:xfrm>
            <a:prstGeom prst="chevron">
              <a:avLst>
                <a:gd fmla="val 5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3"/>
            <p:cNvSpPr txBox="1"/>
            <p:nvPr/>
          </p:nvSpPr>
          <p:spPr>
            <a:xfrm>
              <a:off x="10240268" y="564686"/>
              <a:ext cx="1462683" cy="975121"/>
            </a:xfrm>
            <a:prstGeom prst="rect">
              <a:avLst/>
            </a:prstGeom>
            <a:noFill/>
            <a:ln>
              <a:noFill/>
            </a:ln>
          </p:spPr>
          <p:txBody>
            <a:bodyPr anchorCtr="0" anchor="ctr" bIns="50650" lIns="76000" spcFirstLastPara="1" rIns="25325" wrap="square" tIns="50650">
              <a:noAutofit/>
            </a:bodyPr>
            <a:lstStyle/>
            <a:p>
              <a:pPr indent="0" lvl="0" marL="0" marR="0" rtl="0" algn="ctr">
                <a:lnSpc>
                  <a:spcPct val="90000"/>
                </a:lnSpc>
                <a:spcBef>
                  <a:spcPts val="0"/>
                </a:spcBef>
                <a:spcAft>
                  <a:spcPts val="0"/>
                </a:spcAft>
                <a:buClr>
                  <a:srgbClr val="000000"/>
                </a:buClr>
                <a:buSzPts val="1900"/>
                <a:buFont typeface="Arial"/>
                <a:buNone/>
              </a:pPr>
              <a:r>
                <a:rPr b="0" i="0" lang="it-IT" sz="1900" u="none" cap="none" strike="noStrike">
                  <a:solidFill>
                    <a:schemeClr val="lt1"/>
                  </a:solidFill>
                  <a:latin typeface="Arial"/>
                  <a:ea typeface="Arial"/>
                  <a:cs typeface="Arial"/>
                  <a:sym typeface="Arial"/>
                </a:rPr>
                <a:t>40 kWh elettrici finali</a:t>
              </a:r>
              <a:endParaRPr/>
            </a:p>
          </p:txBody>
        </p:sp>
      </p:grpSp>
      <p:grpSp>
        <p:nvGrpSpPr>
          <p:cNvPr id="313" name="Google Shape;313;p43"/>
          <p:cNvGrpSpPr/>
          <p:nvPr/>
        </p:nvGrpSpPr>
        <p:grpSpPr>
          <a:xfrm>
            <a:off x="5357" y="4553083"/>
            <a:ext cx="12181284" cy="1874043"/>
            <a:chOff x="5357" y="203332"/>
            <a:chExt cx="12181284" cy="1874043"/>
          </a:xfrm>
        </p:grpSpPr>
        <p:sp>
          <p:nvSpPr>
            <p:cNvPr id="314" name="Google Shape;314;p43"/>
            <p:cNvSpPr/>
            <p:nvPr/>
          </p:nvSpPr>
          <p:spPr>
            <a:xfrm>
              <a:off x="5357" y="203332"/>
              <a:ext cx="4685109" cy="1874043"/>
            </a:xfrm>
            <a:prstGeom prst="homePlate">
              <a:avLst>
                <a:gd fmla="val 50000" name="adj"/>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3"/>
            <p:cNvSpPr txBox="1"/>
            <p:nvPr/>
          </p:nvSpPr>
          <p:spPr>
            <a:xfrm>
              <a:off x="5357" y="203332"/>
              <a:ext cx="4216598" cy="1874043"/>
            </a:xfrm>
            <a:prstGeom prst="rect">
              <a:avLst/>
            </a:prstGeom>
            <a:noFill/>
            <a:ln>
              <a:noFill/>
            </a:ln>
          </p:spPr>
          <p:txBody>
            <a:bodyPr anchorCtr="0" anchor="ctr" bIns="109325" lIns="218675" spcFirstLastPara="1" rIns="54650" wrap="square" tIns="109325">
              <a:noAutofit/>
            </a:bodyPr>
            <a:lstStyle/>
            <a:p>
              <a:pPr indent="0" lvl="0" marL="0" marR="0" rtl="0" algn="ctr">
                <a:lnSpc>
                  <a:spcPct val="90000"/>
                </a:lnSpc>
                <a:spcBef>
                  <a:spcPts val="0"/>
                </a:spcBef>
                <a:spcAft>
                  <a:spcPts val="0"/>
                </a:spcAft>
                <a:buClr>
                  <a:srgbClr val="000000"/>
                </a:buClr>
                <a:buSzPts val="4100"/>
                <a:buFont typeface="Arial"/>
                <a:buNone/>
              </a:pPr>
              <a:r>
                <a:rPr b="0" i="0" lang="it-IT" sz="4100" u="none" cap="none" strike="noStrike">
                  <a:solidFill>
                    <a:schemeClr val="lt1"/>
                  </a:solidFill>
                  <a:latin typeface="Arial"/>
                  <a:ea typeface="Arial"/>
                  <a:cs typeface="Arial"/>
                  <a:sym typeface="Arial"/>
                </a:rPr>
                <a:t>40 kWh elettrici finali</a:t>
              </a:r>
              <a:endParaRPr/>
            </a:p>
          </p:txBody>
        </p:sp>
        <p:sp>
          <p:nvSpPr>
            <p:cNvPr id="316" name="Google Shape;316;p43"/>
            <p:cNvSpPr/>
            <p:nvPr/>
          </p:nvSpPr>
          <p:spPr>
            <a:xfrm>
              <a:off x="3753445" y="203332"/>
              <a:ext cx="4685109" cy="1874043"/>
            </a:xfrm>
            <a:prstGeom prst="chevron">
              <a:avLst>
                <a:gd fmla="val 50000"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3"/>
            <p:cNvSpPr txBox="1"/>
            <p:nvPr/>
          </p:nvSpPr>
          <p:spPr>
            <a:xfrm>
              <a:off x="4690467" y="203332"/>
              <a:ext cx="2811066" cy="1874043"/>
            </a:xfrm>
            <a:prstGeom prst="rect">
              <a:avLst/>
            </a:prstGeom>
            <a:noFill/>
            <a:ln>
              <a:noFill/>
            </a:ln>
          </p:spPr>
          <p:txBody>
            <a:bodyPr anchorCtr="0" anchor="ctr" bIns="109325" lIns="164000" spcFirstLastPara="1" rIns="54650" wrap="square" tIns="109325">
              <a:noAutofit/>
            </a:bodyPr>
            <a:lstStyle/>
            <a:p>
              <a:pPr indent="0" lvl="0" marL="0" marR="0" rtl="0" algn="ctr">
                <a:lnSpc>
                  <a:spcPct val="90000"/>
                </a:lnSpc>
                <a:spcBef>
                  <a:spcPts val="0"/>
                </a:spcBef>
                <a:spcAft>
                  <a:spcPts val="0"/>
                </a:spcAft>
                <a:buClr>
                  <a:srgbClr val="000000"/>
                </a:buClr>
                <a:buSzPts val="4100"/>
                <a:buFont typeface="Arial"/>
                <a:buNone/>
              </a:pPr>
              <a:r>
                <a:rPr b="0" i="0" lang="it-IT" sz="4100" u="none" cap="none" strike="noStrike">
                  <a:solidFill>
                    <a:schemeClr val="lt1"/>
                  </a:solidFill>
                  <a:latin typeface="Arial"/>
                  <a:ea typeface="Arial"/>
                  <a:cs typeface="Arial"/>
                  <a:sym typeface="Arial"/>
                </a:rPr>
                <a:t>COP</a:t>
              </a:r>
              <a:endParaRPr/>
            </a:p>
            <a:p>
              <a:pPr indent="0" lvl="0" marL="0" marR="0" rtl="0" algn="ctr">
                <a:lnSpc>
                  <a:spcPct val="90000"/>
                </a:lnSpc>
                <a:spcBef>
                  <a:spcPts val="1435"/>
                </a:spcBef>
                <a:spcAft>
                  <a:spcPts val="0"/>
                </a:spcAft>
                <a:buClr>
                  <a:srgbClr val="000000"/>
                </a:buClr>
                <a:buSzPts val="4100"/>
                <a:buFont typeface="Arial"/>
                <a:buNone/>
              </a:pPr>
              <a:r>
                <a:rPr b="0" i="0" lang="it-IT" sz="4100" u="none" cap="none" strike="noStrike">
                  <a:solidFill>
                    <a:schemeClr val="lt1"/>
                  </a:solidFill>
                  <a:latin typeface="Arial"/>
                  <a:ea typeface="Arial"/>
                  <a:cs typeface="Arial"/>
                  <a:sym typeface="Arial"/>
                </a:rPr>
                <a:t>2,4 </a:t>
              </a:r>
              <a:endParaRPr/>
            </a:p>
          </p:txBody>
        </p:sp>
        <p:sp>
          <p:nvSpPr>
            <p:cNvPr id="318" name="Google Shape;318;p43"/>
            <p:cNvSpPr/>
            <p:nvPr/>
          </p:nvSpPr>
          <p:spPr>
            <a:xfrm>
              <a:off x="7501532" y="203332"/>
              <a:ext cx="4685109" cy="1874043"/>
            </a:xfrm>
            <a:prstGeom prst="chevron">
              <a:avLst>
                <a:gd fmla="val 50000" name="adj"/>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3"/>
            <p:cNvSpPr txBox="1"/>
            <p:nvPr/>
          </p:nvSpPr>
          <p:spPr>
            <a:xfrm>
              <a:off x="8438554" y="203332"/>
              <a:ext cx="2811066" cy="1874043"/>
            </a:xfrm>
            <a:prstGeom prst="rect">
              <a:avLst/>
            </a:prstGeom>
            <a:noFill/>
            <a:ln>
              <a:noFill/>
            </a:ln>
          </p:spPr>
          <p:txBody>
            <a:bodyPr anchorCtr="0" anchor="ctr" bIns="109325" lIns="164000" spcFirstLastPara="1" rIns="54650" wrap="square" tIns="109325">
              <a:noAutofit/>
            </a:bodyPr>
            <a:lstStyle/>
            <a:p>
              <a:pPr indent="0" lvl="0" marL="0" marR="0" rtl="0" algn="ctr">
                <a:lnSpc>
                  <a:spcPct val="90000"/>
                </a:lnSpc>
                <a:spcBef>
                  <a:spcPts val="0"/>
                </a:spcBef>
                <a:spcAft>
                  <a:spcPts val="0"/>
                </a:spcAft>
                <a:buClr>
                  <a:srgbClr val="000000"/>
                </a:buClr>
                <a:buSzPts val="4100"/>
                <a:buFont typeface="Arial"/>
                <a:buNone/>
              </a:pPr>
              <a:r>
                <a:rPr b="0" i="0" lang="it-IT" sz="4100" u="none" cap="none" strike="noStrike">
                  <a:solidFill>
                    <a:schemeClr val="lt1"/>
                  </a:solidFill>
                  <a:latin typeface="Arial"/>
                  <a:ea typeface="Arial"/>
                  <a:cs typeface="Arial"/>
                  <a:sym typeface="Arial"/>
                </a:rPr>
                <a:t>96 kWh termici utili</a:t>
              </a: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descr="EER-COP Coefficienti di prestazione minimi per pompe di calore elettriche" id="324" name="Google Shape;324;p44"/>
          <p:cNvPicPr preferRelativeResize="0"/>
          <p:nvPr/>
        </p:nvPicPr>
        <p:blipFill rotWithShape="1">
          <a:blip r:embed="rId3">
            <a:alphaModFix/>
          </a:blip>
          <a:srcRect b="0" l="0" r="0" t="0"/>
          <a:stretch/>
        </p:blipFill>
        <p:spPr>
          <a:xfrm>
            <a:off x="0" y="761994"/>
            <a:ext cx="12192000" cy="5853113"/>
          </a:xfrm>
          <a:prstGeom prst="rect">
            <a:avLst/>
          </a:prstGeom>
          <a:noFill/>
          <a:ln>
            <a:noFill/>
          </a:ln>
        </p:spPr>
      </p:pic>
      <p:sp>
        <p:nvSpPr>
          <p:cNvPr id="325" name="Google Shape;325;p44"/>
          <p:cNvSpPr txBox="1"/>
          <p:nvPr/>
        </p:nvSpPr>
        <p:spPr>
          <a:xfrm>
            <a:off x="0" y="193874"/>
            <a:ext cx="121920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it-IT" sz="2400" u="none" cap="none" strike="noStrike">
                <a:solidFill>
                  <a:srgbClr val="000000"/>
                </a:solidFill>
                <a:latin typeface="Lato"/>
                <a:ea typeface="Lato"/>
                <a:cs typeface="Lato"/>
                <a:sym typeface="Lato"/>
              </a:rPr>
              <a:t> Decreto Legislativo 199/2021, all’articolo 29</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descr="Immagine che contiene testo, Parallelo, schermata, linea&#10;&#10;Descrizione generata automaticamente" id="330" name="Google Shape;330;p45"/>
          <p:cNvPicPr preferRelativeResize="0"/>
          <p:nvPr/>
        </p:nvPicPr>
        <p:blipFill rotWithShape="1">
          <a:blip r:embed="rId3">
            <a:alphaModFix/>
          </a:blip>
          <a:srcRect b="0" l="0" r="0" t="0"/>
          <a:stretch/>
        </p:blipFill>
        <p:spPr>
          <a:xfrm>
            <a:off x="1842781" y="0"/>
            <a:ext cx="8506438"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pic>
        <p:nvPicPr>
          <p:cNvPr id="335" name="Google Shape;335;p46"/>
          <p:cNvPicPr preferRelativeResize="0"/>
          <p:nvPr/>
        </p:nvPicPr>
        <p:blipFill rotWithShape="1">
          <a:blip r:embed="rId3">
            <a:alphaModFix/>
          </a:blip>
          <a:srcRect b="0" l="0" r="0" t="0"/>
          <a:stretch/>
        </p:blipFill>
        <p:spPr>
          <a:xfrm>
            <a:off x="1" y="244743"/>
            <a:ext cx="12225994" cy="631934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7"/>
          <p:cNvSpPr txBox="1"/>
          <p:nvPr>
            <p:ph type="title"/>
          </p:nvPr>
        </p:nvSpPr>
        <p:spPr>
          <a:xfrm>
            <a:off x="831851" y="1709741"/>
            <a:ext cx="10515600" cy="2852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b="1" lang="it-IT" sz="4400">
                <a:solidFill>
                  <a:srgbClr val="00A27B"/>
                </a:solidFill>
                <a:latin typeface="Arial"/>
                <a:ea typeface="Arial"/>
                <a:cs typeface="Arial"/>
                <a:sym typeface="Arial"/>
              </a:rPr>
              <a:t>Terzo</a:t>
            </a:r>
            <a:br>
              <a:rPr b="1" lang="it-IT" sz="4400">
                <a:latin typeface="Arial"/>
                <a:ea typeface="Arial"/>
                <a:cs typeface="Arial"/>
                <a:sym typeface="Arial"/>
              </a:rPr>
            </a:br>
            <a:br>
              <a:rPr b="1" lang="it-IT" sz="4400">
                <a:latin typeface="Arial"/>
                <a:ea typeface="Arial"/>
                <a:cs typeface="Arial"/>
                <a:sym typeface="Arial"/>
              </a:rPr>
            </a:br>
            <a:r>
              <a:rPr b="1" lang="it-IT" sz="4400">
                <a:solidFill>
                  <a:srgbClr val="F3900A"/>
                </a:solidFill>
                <a:latin typeface="Arial"/>
                <a:ea typeface="Arial"/>
                <a:cs typeface="Arial"/>
                <a:sym typeface="Arial"/>
              </a:rPr>
              <a:t>perché il clima </a:t>
            </a:r>
            <a:br>
              <a:rPr b="1" lang="it-IT" sz="4400">
                <a:solidFill>
                  <a:srgbClr val="F3900A"/>
                </a:solidFill>
                <a:latin typeface="Arial"/>
                <a:ea typeface="Arial"/>
                <a:cs typeface="Arial"/>
                <a:sym typeface="Arial"/>
              </a:rPr>
            </a:br>
            <a:r>
              <a:rPr b="1" lang="it-IT" sz="4400">
                <a:solidFill>
                  <a:srgbClr val="F3900A"/>
                </a:solidFill>
                <a:latin typeface="Arial"/>
                <a:ea typeface="Arial"/>
                <a:cs typeface="Arial"/>
                <a:sym typeface="Arial"/>
              </a:rPr>
              <a:t>è solo un pezzo del problema</a:t>
            </a:r>
            <a:endParaRPr/>
          </a:p>
        </p:txBody>
      </p:sp>
      <p:pic>
        <p:nvPicPr>
          <p:cNvPr id="341" name="Google Shape;341;p47"/>
          <p:cNvPicPr preferRelativeResize="0"/>
          <p:nvPr/>
        </p:nvPicPr>
        <p:blipFill rotWithShape="1">
          <a:blip r:embed="rId3">
            <a:alphaModFix/>
          </a:blip>
          <a:srcRect b="0" l="0" r="0" t="0"/>
          <a:stretch/>
        </p:blipFill>
        <p:spPr>
          <a:xfrm>
            <a:off x="0" y="5114547"/>
            <a:ext cx="12192000" cy="174345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descr="Potrebbe essere un'immagine raffigurante il seguente testo &quot;Carbon Tunnel Vision Eutrophication Poverty Water crisis Biodiversity loss Health Ecotoxicity Education Air pollutants Carbon emissions Sustainability Resource scarcity transition Affordable goods &amp; services Inequality Overconsumption Graphic by Jan Konietzko&quot;" id="346" name="Google Shape;346;p48"/>
          <p:cNvPicPr preferRelativeResize="0"/>
          <p:nvPr/>
        </p:nvPicPr>
        <p:blipFill rotWithShape="1">
          <a:blip r:embed="rId3">
            <a:alphaModFix/>
          </a:blip>
          <a:srcRect b="0" l="0" r="0" t="0"/>
          <a:stretch/>
        </p:blipFill>
        <p:spPr>
          <a:xfrm>
            <a:off x="592577" y="471784"/>
            <a:ext cx="8090517" cy="5914431"/>
          </a:xfrm>
          <a:prstGeom prst="rect">
            <a:avLst/>
          </a:prstGeom>
          <a:noFill/>
          <a:ln>
            <a:noFill/>
          </a:ln>
        </p:spPr>
      </p:pic>
      <p:sp>
        <p:nvSpPr>
          <p:cNvPr id="347" name="Google Shape;347;p48"/>
          <p:cNvSpPr/>
          <p:nvPr/>
        </p:nvSpPr>
        <p:spPr>
          <a:xfrm>
            <a:off x="8781075" y="542425"/>
            <a:ext cx="3232800" cy="2585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it-IT" sz="5400">
                <a:solidFill>
                  <a:srgbClr val="00A27B"/>
                </a:solidFill>
              </a:rPr>
              <a:t>La visione del “tunnel del carbone”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descr="Grande mondo, piccolo pianeta. La prosperità entro i confini planetari -  Johan Rockström, Mattias Klum - Libro Edizioni Ambiente 2015 | Libraccio.it" id="352" name="Google Shape;352;p49"/>
          <p:cNvPicPr preferRelativeResize="0"/>
          <p:nvPr/>
        </p:nvPicPr>
        <p:blipFill rotWithShape="1">
          <a:blip r:embed="rId3">
            <a:alphaModFix/>
          </a:blip>
          <a:srcRect b="0" l="0" r="0" t="0"/>
          <a:stretch/>
        </p:blipFill>
        <p:spPr>
          <a:xfrm>
            <a:off x="690880" y="536673"/>
            <a:ext cx="1544147" cy="2198138"/>
          </a:xfrm>
          <a:prstGeom prst="rect">
            <a:avLst/>
          </a:prstGeom>
          <a:noFill/>
          <a:ln>
            <a:noFill/>
          </a:ln>
        </p:spPr>
      </p:pic>
      <p:pic>
        <p:nvPicPr>
          <p:cNvPr descr="Stockholm Resilience Centre - Stockholm Resilience Centre" id="353" name="Google Shape;353;p49"/>
          <p:cNvPicPr preferRelativeResize="0"/>
          <p:nvPr/>
        </p:nvPicPr>
        <p:blipFill rotWithShape="1">
          <a:blip r:embed="rId4">
            <a:alphaModFix/>
          </a:blip>
          <a:srcRect b="0" l="0" r="0" t="0"/>
          <a:stretch/>
        </p:blipFill>
        <p:spPr>
          <a:xfrm>
            <a:off x="2442726" y="536674"/>
            <a:ext cx="1894382" cy="596730"/>
          </a:xfrm>
          <a:prstGeom prst="rect">
            <a:avLst/>
          </a:prstGeom>
          <a:noFill/>
          <a:ln>
            <a:noFill/>
          </a:ln>
        </p:spPr>
      </p:pic>
      <p:sp>
        <p:nvSpPr>
          <p:cNvPr id="354" name="Google Shape;354;p49"/>
          <p:cNvSpPr txBox="1"/>
          <p:nvPr/>
        </p:nvSpPr>
        <p:spPr>
          <a:xfrm>
            <a:off x="2335755" y="1266410"/>
            <a:ext cx="292932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1400" u="none" cap="none" strike="noStrike">
                <a:solidFill>
                  <a:srgbClr val="000000"/>
                </a:solidFill>
                <a:latin typeface="Arial"/>
                <a:ea typeface="Arial"/>
                <a:cs typeface="Arial"/>
                <a:sym typeface="Arial"/>
              </a:rPr>
              <a:t>2012</a:t>
            </a:r>
            <a:endParaRPr b="0" i="0" sz="1400" u="none" cap="none" strike="noStrike">
              <a:solidFill>
                <a:srgbClr val="000000"/>
              </a:solidFill>
              <a:latin typeface="Arial"/>
              <a:ea typeface="Arial"/>
              <a:cs typeface="Arial"/>
              <a:sym typeface="Arial"/>
            </a:endParaRPr>
          </a:p>
        </p:txBody>
      </p:sp>
      <p:pic>
        <p:nvPicPr>
          <p:cNvPr id="355" name="Google Shape;355;p49"/>
          <p:cNvPicPr preferRelativeResize="0"/>
          <p:nvPr/>
        </p:nvPicPr>
        <p:blipFill rotWithShape="1">
          <a:blip r:embed="rId5">
            <a:alphaModFix/>
          </a:blip>
          <a:srcRect b="0" l="0" r="0" t="0"/>
          <a:stretch/>
        </p:blipFill>
        <p:spPr>
          <a:xfrm>
            <a:off x="4781942" y="0"/>
            <a:ext cx="7261225" cy="6858000"/>
          </a:xfrm>
          <a:prstGeom prst="rect">
            <a:avLst/>
          </a:prstGeom>
          <a:noFill/>
          <a:ln>
            <a:noFill/>
          </a:ln>
        </p:spPr>
      </p:pic>
      <p:sp>
        <p:nvSpPr>
          <p:cNvPr id="356" name="Google Shape;356;p49"/>
          <p:cNvSpPr txBox="1"/>
          <p:nvPr/>
        </p:nvSpPr>
        <p:spPr>
          <a:xfrm>
            <a:off x="8784771" y="-5024"/>
            <a:ext cx="609432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1400" u="none" cap="none" strike="noStrike">
                <a:solidFill>
                  <a:srgbClr val="000000"/>
                </a:solidFill>
                <a:latin typeface="Arial"/>
                <a:ea typeface="Arial"/>
                <a:cs typeface="Arial"/>
                <a:sym typeface="Arial"/>
              </a:rPr>
              <a:t>2023 update to the Planetary boundaries</a:t>
            </a:r>
            <a:endParaRPr b="0" i="0" sz="1400" u="none" cap="none" strike="noStrike">
              <a:solidFill>
                <a:srgbClr val="000000"/>
              </a:solidFill>
              <a:latin typeface="Arial"/>
              <a:ea typeface="Arial"/>
              <a:cs typeface="Arial"/>
              <a:sym typeface="Arial"/>
            </a:endParaRPr>
          </a:p>
        </p:txBody>
      </p:sp>
      <p:pic>
        <p:nvPicPr>
          <p:cNvPr descr="L'economia della ciambella. Sette mosse per pensare come un economista del  XXI secolo : Raworth, Kate, Bologna, Gianfranco, Giovannini, Enrico, Cella,  Erminio: Amazon.it: Libri" id="357" name="Google Shape;357;p49"/>
          <p:cNvPicPr preferRelativeResize="0"/>
          <p:nvPr/>
        </p:nvPicPr>
        <p:blipFill rotWithShape="1">
          <a:blip r:embed="rId6">
            <a:alphaModFix/>
          </a:blip>
          <a:srcRect b="0" l="0" r="0" t="0"/>
          <a:stretch/>
        </p:blipFill>
        <p:spPr>
          <a:xfrm>
            <a:off x="690881" y="3724712"/>
            <a:ext cx="1534514" cy="2407955"/>
          </a:xfrm>
          <a:prstGeom prst="rect">
            <a:avLst/>
          </a:prstGeom>
          <a:noFill/>
          <a:ln>
            <a:noFill/>
          </a:ln>
        </p:spPr>
      </p:pic>
      <p:sp>
        <p:nvSpPr>
          <p:cNvPr id="358" name="Google Shape;358;p49"/>
          <p:cNvSpPr txBox="1"/>
          <p:nvPr/>
        </p:nvSpPr>
        <p:spPr>
          <a:xfrm>
            <a:off x="2335755" y="4559357"/>
            <a:ext cx="292932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1400" u="none" cap="none" strike="noStrike">
                <a:solidFill>
                  <a:srgbClr val="000000"/>
                </a:solidFill>
                <a:latin typeface="Arial"/>
                <a:ea typeface="Arial"/>
                <a:cs typeface="Arial"/>
                <a:sym typeface="Arial"/>
              </a:rPr>
              <a:t>2012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descr="Affrontare la complessità" id="363" name="Google Shape;363;p50"/>
          <p:cNvPicPr preferRelativeResize="0"/>
          <p:nvPr/>
        </p:nvPicPr>
        <p:blipFill rotWithShape="1">
          <a:blip r:embed="rId3">
            <a:alphaModFix/>
          </a:blip>
          <a:srcRect b="0" l="0" r="0" t="0"/>
          <a:stretch/>
        </p:blipFill>
        <p:spPr>
          <a:xfrm>
            <a:off x="242048" y="723859"/>
            <a:ext cx="4604396" cy="5312764"/>
          </a:xfrm>
          <a:prstGeom prst="rect">
            <a:avLst/>
          </a:prstGeom>
          <a:noFill/>
          <a:ln>
            <a:noFill/>
          </a:ln>
        </p:spPr>
      </p:pic>
      <p:pic>
        <p:nvPicPr>
          <p:cNvPr descr="Obiettivi di sviluppo sostenibile - Wikipedia" id="364" name="Google Shape;364;p50"/>
          <p:cNvPicPr preferRelativeResize="0"/>
          <p:nvPr/>
        </p:nvPicPr>
        <p:blipFill rotWithShape="1">
          <a:blip r:embed="rId4">
            <a:alphaModFix/>
          </a:blip>
          <a:srcRect b="0" l="0" r="0" t="0"/>
          <a:stretch/>
        </p:blipFill>
        <p:spPr>
          <a:xfrm>
            <a:off x="4339510" y="839549"/>
            <a:ext cx="7290987" cy="4715129"/>
          </a:xfrm>
          <a:prstGeom prst="rect">
            <a:avLst/>
          </a:prstGeom>
          <a:noFill/>
          <a:ln>
            <a:noFill/>
          </a:ln>
        </p:spPr>
      </p:pic>
      <p:sp>
        <p:nvSpPr>
          <p:cNvPr id="365" name="Google Shape;365;p50"/>
          <p:cNvSpPr txBox="1"/>
          <p:nvPr>
            <p:ph type="title"/>
          </p:nvPr>
        </p:nvSpPr>
        <p:spPr>
          <a:xfrm>
            <a:off x="4123950" y="5125800"/>
            <a:ext cx="7506547" cy="686901"/>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it-IT" sz="3200"/>
              <a:t>17 obiettivi</a:t>
            </a:r>
            <a:br>
              <a:rPr lang="it-IT" sz="3200"/>
            </a:br>
            <a:r>
              <a:rPr lang="it-IT" sz="3200"/>
              <a:t>169 traguardi misurabili</a:t>
            </a:r>
            <a:endParaRPr/>
          </a:p>
        </p:txBody>
      </p:sp>
      <p:sp>
        <p:nvSpPr>
          <p:cNvPr id="366" name="Google Shape;366;p50"/>
          <p:cNvSpPr txBox="1"/>
          <p:nvPr/>
        </p:nvSpPr>
        <p:spPr>
          <a:xfrm>
            <a:off x="808959" y="698377"/>
            <a:ext cx="292932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1400" u="none" cap="none" strike="noStrike">
                <a:solidFill>
                  <a:srgbClr val="000000"/>
                </a:solidFill>
                <a:latin typeface="Arial"/>
                <a:ea typeface="Arial"/>
                <a:cs typeface="Arial"/>
                <a:sym typeface="Arial"/>
              </a:rPr>
              <a:t>2021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51"/>
          <p:cNvSpPr txBox="1"/>
          <p:nvPr>
            <p:ph type="title"/>
          </p:nvPr>
        </p:nvSpPr>
        <p:spPr>
          <a:xfrm>
            <a:off x="831851" y="1709741"/>
            <a:ext cx="10515600" cy="2852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b="1" lang="it-IT" sz="4400">
                <a:solidFill>
                  <a:srgbClr val="00A27B"/>
                </a:solidFill>
                <a:latin typeface="Arial"/>
                <a:ea typeface="Arial"/>
                <a:cs typeface="Arial"/>
                <a:sym typeface="Arial"/>
              </a:rPr>
              <a:t>Quarto </a:t>
            </a:r>
            <a:br>
              <a:rPr b="1" lang="it-IT" sz="4400">
                <a:latin typeface="Arial"/>
                <a:ea typeface="Arial"/>
                <a:cs typeface="Arial"/>
                <a:sym typeface="Arial"/>
              </a:rPr>
            </a:br>
            <a:br>
              <a:rPr b="1" lang="it-IT" sz="4400">
                <a:latin typeface="Arial"/>
                <a:ea typeface="Arial"/>
                <a:cs typeface="Arial"/>
                <a:sym typeface="Arial"/>
              </a:rPr>
            </a:br>
            <a:r>
              <a:rPr b="1" lang="it-IT" sz="4400">
                <a:solidFill>
                  <a:srgbClr val="F3900A"/>
                </a:solidFill>
                <a:latin typeface="Arial"/>
                <a:ea typeface="Arial"/>
                <a:cs typeface="Arial"/>
                <a:sym typeface="Arial"/>
              </a:rPr>
              <a:t>perché le sfide </a:t>
            </a:r>
            <a:br>
              <a:rPr b="1" lang="it-IT" sz="4400">
                <a:solidFill>
                  <a:srgbClr val="F3900A"/>
                </a:solidFill>
                <a:latin typeface="Arial"/>
                <a:ea typeface="Arial"/>
                <a:cs typeface="Arial"/>
                <a:sym typeface="Arial"/>
              </a:rPr>
            </a:br>
            <a:r>
              <a:rPr b="1" lang="it-IT" sz="4400">
                <a:solidFill>
                  <a:srgbClr val="F3900A"/>
                </a:solidFill>
                <a:latin typeface="Arial"/>
                <a:ea typeface="Arial"/>
                <a:cs typeface="Arial"/>
                <a:sym typeface="Arial"/>
              </a:rPr>
              <a:t>della transizione giusta </a:t>
            </a:r>
            <a:br>
              <a:rPr b="1" lang="it-IT" sz="4400">
                <a:solidFill>
                  <a:srgbClr val="F3900A"/>
                </a:solidFill>
                <a:latin typeface="Arial"/>
                <a:ea typeface="Arial"/>
                <a:cs typeface="Arial"/>
                <a:sym typeface="Arial"/>
              </a:rPr>
            </a:br>
            <a:r>
              <a:rPr b="1" lang="it-IT" sz="4400">
                <a:solidFill>
                  <a:srgbClr val="F3900A"/>
                </a:solidFill>
                <a:latin typeface="Arial"/>
                <a:ea typeface="Arial"/>
                <a:cs typeface="Arial"/>
                <a:sym typeface="Arial"/>
              </a:rPr>
              <a:t>sono tante</a:t>
            </a:r>
            <a:endParaRPr/>
          </a:p>
        </p:txBody>
      </p:sp>
      <p:pic>
        <p:nvPicPr>
          <p:cNvPr id="372" name="Google Shape;372;p51"/>
          <p:cNvPicPr preferRelativeResize="0"/>
          <p:nvPr/>
        </p:nvPicPr>
        <p:blipFill rotWithShape="1">
          <a:blip r:embed="rId3">
            <a:alphaModFix/>
          </a:blip>
          <a:srcRect b="0" l="0" r="0" t="0"/>
          <a:stretch/>
        </p:blipFill>
        <p:spPr>
          <a:xfrm>
            <a:off x="0" y="5114547"/>
            <a:ext cx="12192000" cy="174345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Chi sono e cosa vogliono i gilet gialli - Internazionale" id="377" name="Google Shape;377;p5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8"/>
          <p:cNvSpPr txBox="1"/>
          <p:nvPr>
            <p:ph type="title"/>
          </p:nvPr>
        </p:nvSpPr>
        <p:spPr>
          <a:xfrm>
            <a:off x="5939485" y="2002631"/>
            <a:ext cx="6091144" cy="28527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lang="it-IT" sz="2000">
                <a:solidFill>
                  <a:srgbClr val="0C30CD"/>
                </a:solidFill>
                <a:latin typeface="Lato"/>
                <a:ea typeface="Lato"/>
                <a:cs typeface="Lato"/>
                <a:sym typeface="Lato"/>
              </a:rPr>
              <a:t>Norman Ernest Borlaug (1914 – 2005) fu un biologo americano, che si occupò principalmente di miglioramento genetico del frumento. L’impatto del suo lavoro fu molto importante per la food security di diversi paesi, tanto che Borlaug fu definito </a:t>
            </a:r>
            <a:r>
              <a:rPr b="1" lang="it-IT" sz="2000">
                <a:solidFill>
                  <a:srgbClr val="0C30CD"/>
                </a:solidFill>
                <a:latin typeface="Lato"/>
                <a:ea typeface="Lato"/>
                <a:cs typeface="Lato"/>
                <a:sym typeface="Lato"/>
              </a:rPr>
              <a:t>il padre della Rivoluzione verde, “il più grande portavoce dell’agricoltura" e "l’uomo che ha salvato un miliardo di vite".</a:t>
            </a:r>
            <a:br>
              <a:rPr b="1" lang="it-IT" sz="2000">
                <a:solidFill>
                  <a:srgbClr val="0C30CD"/>
                </a:solidFill>
                <a:latin typeface="Lato"/>
                <a:ea typeface="Lato"/>
                <a:cs typeface="Lato"/>
                <a:sym typeface="Lato"/>
              </a:rPr>
            </a:br>
            <a:br>
              <a:rPr lang="it-IT" sz="2000">
                <a:solidFill>
                  <a:srgbClr val="0C30CD"/>
                </a:solidFill>
                <a:latin typeface="Lato"/>
                <a:ea typeface="Lato"/>
                <a:cs typeface="Lato"/>
                <a:sym typeface="Lato"/>
              </a:rPr>
            </a:br>
            <a:r>
              <a:rPr lang="it-IT" sz="2000">
                <a:solidFill>
                  <a:srgbClr val="0C30CD"/>
                </a:solidFill>
                <a:latin typeface="Lato"/>
                <a:ea typeface="Lato"/>
                <a:cs typeface="Lato"/>
                <a:sym typeface="Lato"/>
              </a:rPr>
              <a:t>Borlaug realizzò l’introduzione delle varietà da lui sviluppate, insieme a moderne tecniche agricole, non solo nel Messico, ma anche in Pakistan e India. Tra il 1965 e il 1970 le rese di frumento in Pakistan e India quasi raddoppiarono.</a:t>
            </a:r>
            <a:br>
              <a:rPr lang="it-IT" sz="2000">
                <a:solidFill>
                  <a:srgbClr val="0C30CD"/>
                </a:solidFill>
                <a:latin typeface="Lato"/>
                <a:ea typeface="Lato"/>
                <a:cs typeface="Lato"/>
                <a:sym typeface="Lato"/>
              </a:rPr>
            </a:br>
            <a:br>
              <a:rPr lang="it-IT" sz="2000">
                <a:solidFill>
                  <a:srgbClr val="0C30CD"/>
                </a:solidFill>
                <a:latin typeface="Lato"/>
                <a:ea typeface="Lato"/>
                <a:cs typeface="Lato"/>
                <a:sym typeface="Lato"/>
              </a:rPr>
            </a:br>
            <a:r>
              <a:rPr lang="it-IT" sz="2000">
                <a:solidFill>
                  <a:srgbClr val="0C30CD"/>
                </a:solidFill>
                <a:latin typeface="Lato"/>
                <a:ea typeface="Lato"/>
                <a:cs typeface="Lato"/>
                <a:sym typeface="Lato"/>
              </a:rPr>
              <a:t>Questi risultati furono definiti collettivamente la “green revolution”. A Borlaug fu attribuito il merito di aver salvato dalla fame oltre un miliardo di persone; per questo motivo, </a:t>
            </a:r>
            <a:r>
              <a:rPr b="1" lang="it-IT" sz="2000">
                <a:solidFill>
                  <a:srgbClr val="0C30CD"/>
                </a:solidFill>
                <a:latin typeface="Lato"/>
                <a:ea typeface="Lato"/>
                <a:cs typeface="Lato"/>
                <a:sym typeface="Lato"/>
              </a:rPr>
              <a:t>nel 1970 gli fu attribuito il Premio Nobel per la pace</a:t>
            </a:r>
            <a:r>
              <a:rPr lang="it-IT" sz="2000">
                <a:solidFill>
                  <a:srgbClr val="0C30CD"/>
                </a:solidFill>
                <a:latin typeface="Lato"/>
                <a:ea typeface="Lato"/>
                <a:cs typeface="Lato"/>
                <a:sym typeface="Lato"/>
              </a:rPr>
              <a:t>, in riconoscimento del suo contributo alla pace attraverso l’aumento della produzione di cibo.</a:t>
            </a:r>
            <a:endParaRPr/>
          </a:p>
        </p:txBody>
      </p:sp>
      <p:pic>
        <p:nvPicPr>
          <p:cNvPr descr="Norman Ernest Borlaug | Nobel Laureate, Father of the Green ..." id="111" name="Google Shape;111;p18"/>
          <p:cNvPicPr preferRelativeResize="0"/>
          <p:nvPr/>
        </p:nvPicPr>
        <p:blipFill rotWithShape="1">
          <a:blip r:embed="rId3">
            <a:alphaModFix/>
          </a:blip>
          <a:srcRect b="0" l="0" r="0" t="0"/>
          <a:stretch/>
        </p:blipFill>
        <p:spPr>
          <a:xfrm>
            <a:off x="0" y="0"/>
            <a:ext cx="5670550" cy="685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grpSp>
        <p:nvGrpSpPr>
          <p:cNvPr id="382" name="Google Shape;382;p53"/>
          <p:cNvGrpSpPr/>
          <p:nvPr/>
        </p:nvGrpSpPr>
        <p:grpSpPr>
          <a:xfrm>
            <a:off x="315309" y="252249"/>
            <a:ext cx="11256580" cy="6100409"/>
            <a:chOff x="0" y="1"/>
            <a:chExt cx="11256580" cy="6100409"/>
          </a:xfrm>
        </p:grpSpPr>
        <p:sp>
          <p:nvSpPr>
            <p:cNvPr id="383" name="Google Shape;383;p53"/>
            <p:cNvSpPr/>
            <p:nvPr/>
          </p:nvSpPr>
          <p:spPr>
            <a:xfrm rot="5400000">
              <a:off x="-123768" y="129869"/>
              <a:ext cx="825122" cy="577586"/>
            </a:xfrm>
            <a:prstGeom prst="chevron">
              <a:avLst>
                <a:gd fmla="val 50000" name="adj"/>
              </a:avLst>
            </a:prstGeom>
            <a:solidFill>
              <a:schemeClr val="lt1"/>
            </a:solidFill>
            <a:ln cap="flat" cmpd="sng" w="25400">
              <a:solidFill>
                <a:srgbClr val="659C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3"/>
            <p:cNvSpPr txBox="1"/>
            <p:nvPr/>
          </p:nvSpPr>
          <p:spPr>
            <a:xfrm>
              <a:off x="0" y="294894"/>
              <a:ext cx="577586" cy="247536"/>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1" i="0" lang="it-IT" sz="1400" u="none" cap="none" strike="noStrike">
                  <a:solidFill>
                    <a:srgbClr val="548135"/>
                  </a:solidFill>
                  <a:latin typeface="Arial"/>
                  <a:ea typeface="Arial"/>
                  <a:cs typeface="Arial"/>
                  <a:sym typeface="Arial"/>
                </a:rPr>
                <a:t> </a:t>
              </a:r>
              <a:endParaRPr b="1" i="0" sz="1400" u="none" cap="none" strike="noStrike">
                <a:solidFill>
                  <a:srgbClr val="548135"/>
                </a:solidFill>
                <a:latin typeface="Arial"/>
                <a:ea typeface="Arial"/>
                <a:cs typeface="Arial"/>
                <a:sym typeface="Arial"/>
              </a:endParaRPr>
            </a:p>
          </p:txBody>
        </p:sp>
        <p:sp>
          <p:nvSpPr>
            <p:cNvPr id="385" name="Google Shape;385;p53"/>
            <p:cNvSpPr/>
            <p:nvPr/>
          </p:nvSpPr>
          <p:spPr>
            <a:xfrm rot="5400000">
              <a:off x="5648918" y="-5071332"/>
              <a:ext cx="536329" cy="10678994"/>
            </a:xfrm>
            <a:prstGeom prst="round2SameRect">
              <a:avLst>
                <a:gd fmla="val 16667" name="adj1"/>
                <a:gd fmla="val 0" name="adj2"/>
              </a:avLst>
            </a:prstGeom>
            <a:solidFill>
              <a:srgbClr val="D4E2CE">
                <a:alpha val="89803"/>
              </a:srgbClr>
            </a:solidFill>
            <a:ln cap="flat" cmpd="sng" w="254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3"/>
            <p:cNvSpPr txBox="1"/>
            <p:nvPr/>
          </p:nvSpPr>
          <p:spPr>
            <a:xfrm>
              <a:off x="577586" y="26181"/>
              <a:ext cx="10652813" cy="483967"/>
            </a:xfrm>
            <a:prstGeom prst="rect">
              <a:avLst/>
            </a:prstGeom>
            <a:noFill/>
            <a:ln>
              <a:noFill/>
            </a:ln>
          </p:spPr>
          <p:txBody>
            <a:bodyPr anchorCtr="0" anchor="ctr" bIns="22850" lIns="256025" spcFirstLastPara="1" rIns="22850" wrap="square" tIns="22850">
              <a:noAutofit/>
            </a:bodyPr>
            <a:lstStyle/>
            <a:p>
              <a:pPr indent="-285750" lvl="1" marL="285750" marR="0" rtl="0" algn="l">
                <a:lnSpc>
                  <a:spcPct val="90000"/>
                </a:lnSpc>
                <a:spcBef>
                  <a:spcPts val="0"/>
                </a:spcBef>
                <a:spcAft>
                  <a:spcPts val="0"/>
                </a:spcAft>
                <a:buClr>
                  <a:srgbClr val="000000"/>
                </a:buClr>
                <a:buSzPts val="3600"/>
                <a:buFont typeface="Arial"/>
                <a:buNone/>
              </a:pPr>
              <a:r>
                <a:rPr b="1" i="0" lang="it-IT" sz="3600" u="none" cap="none" strike="noStrike">
                  <a:solidFill>
                    <a:srgbClr val="548135"/>
                  </a:solidFill>
                  <a:latin typeface="Arial"/>
                  <a:ea typeface="Arial"/>
                  <a:cs typeface="Arial"/>
                  <a:sym typeface="Arial"/>
                </a:rPr>
                <a:t>Riconversione professionale</a:t>
              </a:r>
              <a:endParaRPr b="1" i="0" sz="3600" u="none" cap="none" strike="noStrike">
                <a:solidFill>
                  <a:srgbClr val="548135"/>
                </a:solidFill>
                <a:latin typeface="Arial"/>
                <a:ea typeface="Arial"/>
                <a:cs typeface="Arial"/>
                <a:sym typeface="Arial"/>
              </a:endParaRPr>
            </a:p>
          </p:txBody>
        </p:sp>
        <p:sp>
          <p:nvSpPr>
            <p:cNvPr id="387" name="Google Shape;387;p53"/>
            <p:cNvSpPr/>
            <p:nvPr/>
          </p:nvSpPr>
          <p:spPr>
            <a:xfrm rot="5400000">
              <a:off x="-123768" y="882610"/>
              <a:ext cx="825122" cy="577586"/>
            </a:xfrm>
            <a:prstGeom prst="chevron">
              <a:avLst>
                <a:gd fmla="val 50000" name="adj"/>
              </a:avLst>
            </a:prstGeom>
            <a:solidFill>
              <a:schemeClr val="lt1"/>
            </a:solidFill>
            <a:ln cap="flat" cmpd="sng" w="25400">
              <a:solidFill>
                <a:srgbClr val="659C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3"/>
            <p:cNvSpPr txBox="1"/>
            <p:nvPr/>
          </p:nvSpPr>
          <p:spPr>
            <a:xfrm>
              <a:off x="0" y="1047635"/>
              <a:ext cx="577586" cy="24753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t/>
              </a:r>
              <a:endParaRPr b="1" i="0" sz="1800" u="none" cap="none" strike="noStrike">
                <a:solidFill>
                  <a:srgbClr val="548135"/>
                </a:solidFill>
                <a:latin typeface="Arial"/>
                <a:ea typeface="Arial"/>
                <a:cs typeface="Arial"/>
                <a:sym typeface="Arial"/>
              </a:endParaRPr>
            </a:p>
          </p:txBody>
        </p:sp>
        <p:sp>
          <p:nvSpPr>
            <p:cNvPr id="389" name="Google Shape;389;p53"/>
            <p:cNvSpPr/>
            <p:nvPr/>
          </p:nvSpPr>
          <p:spPr>
            <a:xfrm rot="5400000">
              <a:off x="5648918" y="-4312490"/>
              <a:ext cx="536329" cy="10678994"/>
            </a:xfrm>
            <a:prstGeom prst="round2SameRect">
              <a:avLst>
                <a:gd fmla="val 16667" name="adj1"/>
                <a:gd fmla="val 0" name="adj2"/>
              </a:avLst>
            </a:prstGeom>
            <a:solidFill>
              <a:srgbClr val="D4E2CE">
                <a:alpha val="89803"/>
              </a:srgbClr>
            </a:solidFill>
            <a:ln cap="flat" cmpd="sng" w="254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3"/>
            <p:cNvSpPr txBox="1"/>
            <p:nvPr/>
          </p:nvSpPr>
          <p:spPr>
            <a:xfrm>
              <a:off x="577586" y="785023"/>
              <a:ext cx="10652813" cy="483967"/>
            </a:xfrm>
            <a:prstGeom prst="rect">
              <a:avLst/>
            </a:prstGeom>
            <a:noFill/>
            <a:ln>
              <a:noFill/>
            </a:ln>
          </p:spPr>
          <p:txBody>
            <a:bodyPr anchorCtr="0" anchor="ctr" bIns="22850" lIns="256025" spcFirstLastPara="1" rIns="22850" wrap="square" tIns="22850">
              <a:noAutofit/>
            </a:bodyPr>
            <a:lstStyle/>
            <a:p>
              <a:pPr indent="-285750" lvl="1" marL="285750" marR="0" rtl="0" algn="l">
                <a:lnSpc>
                  <a:spcPct val="90000"/>
                </a:lnSpc>
                <a:spcBef>
                  <a:spcPts val="0"/>
                </a:spcBef>
                <a:spcAft>
                  <a:spcPts val="0"/>
                </a:spcAft>
                <a:buClr>
                  <a:srgbClr val="000000"/>
                </a:buClr>
                <a:buSzPts val="3600"/>
                <a:buFont typeface="Arial"/>
                <a:buNone/>
              </a:pPr>
              <a:r>
                <a:rPr b="1" i="0" lang="it-IT" sz="3600" u="none" cap="none" strike="noStrike">
                  <a:solidFill>
                    <a:srgbClr val="548135"/>
                  </a:solidFill>
                  <a:latin typeface="Arial"/>
                  <a:ea typeface="Arial"/>
                  <a:cs typeface="Arial"/>
                  <a:sym typeface="Arial"/>
                </a:rPr>
                <a:t>Riconversione settori industriali</a:t>
              </a:r>
              <a:endParaRPr/>
            </a:p>
          </p:txBody>
        </p:sp>
        <p:sp>
          <p:nvSpPr>
            <p:cNvPr id="391" name="Google Shape;391;p53"/>
            <p:cNvSpPr/>
            <p:nvPr/>
          </p:nvSpPr>
          <p:spPr>
            <a:xfrm rot="5400000">
              <a:off x="-123768" y="1635351"/>
              <a:ext cx="825122" cy="577586"/>
            </a:xfrm>
            <a:prstGeom prst="chevron">
              <a:avLst>
                <a:gd fmla="val 50000" name="adj"/>
              </a:avLst>
            </a:prstGeom>
            <a:solidFill>
              <a:schemeClr val="lt1"/>
            </a:solidFill>
            <a:ln cap="flat" cmpd="sng" w="25400">
              <a:solidFill>
                <a:srgbClr val="659C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3"/>
            <p:cNvSpPr txBox="1"/>
            <p:nvPr/>
          </p:nvSpPr>
          <p:spPr>
            <a:xfrm>
              <a:off x="0" y="1800376"/>
              <a:ext cx="577586" cy="24753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t/>
              </a:r>
              <a:endParaRPr b="1" i="0" sz="1800" u="none" cap="none" strike="noStrike">
                <a:solidFill>
                  <a:srgbClr val="548135"/>
                </a:solidFill>
                <a:latin typeface="Arial"/>
                <a:ea typeface="Arial"/>
                <a:cs typeface="Arial"/>
                <a:sym typeface="Arial"/>
              </a:endParaRPr>
            </a:p>
          </p:txBody>
        </p:sp>
        <p:sp>
          <p:nvSpPr>
            <p:cNvPr id="393" name="Google Shape;393;p53"/>
            <p:cNvSpPr/>
            <p:nvPr/>
          </p:nvSpPr>
          <p:spPr>
            <a:xfrm rot="5400000">
              <a:off x="5648918" y="-3559749"/>
              <a:ext cx="536329" cy="10678994"/>
            </a:xfrm>
            <a:prstGeom prst="round2SameRect">
              <a:avLst>
                <a:gd fmla="val 16667" name="adj1"/>
                <a:gd fmla="val 0" name="adj2"/>
              </a:avLst>
            </a:prstGeom>
            <a:solidFill>
              <a:srgbClr val="D4E2CE">
                <a:alpha val="89803"/>
              </a:srgbClr>
            </a:solidFill>
            <a:ln cap="flat" cmpd="sng" w="254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3"/>
            <p:cNvSpPr txBox="1"/>
            <p:nvPr/>
          </p:nvSpPr>
          <p:spPr>
            <a:xfrm>
              <a:off x="577586" y="1537764"/>
              <a:ext cx="10652813" cy="483967"/>
            </a:xfrm>
            <a:prstGeom prst="rect">
              <a:avLst/>
            </a:prstGeom>
            <a:noFill/>
            <a:ln>
              <a:noFill/>
            </a:ln>
          </p:spPr>
          <p:txBody>
            <a:bodyPr anchorCtr="0" anchor="ctr" bIns="22850" lIns="256025" spcFirstLastPara="1" rIns="22850" wrap="square" tIns="22850">
              <a:noAutofit/>
            </a:bodyPr>
            <a:lstStyle/>
            <a:p>
              <a:pPr indent="-285750" lvl="1" marL="285750" marR="0" rtl="0" algn="l">
                <a:lnSpc>
                  <a:spcPct val="90000"/>
                </a:lnSpc>
                <a:spcBef>
                  <a:spcPts val="0"/>
                </a:spcBef>
                <a:spcAft>
                  <a:spcPts val="0"/>
                </a:spcAft>
                <a:buClr>
                  <a:srgbClr val="000000"/>
                </a:buClr>
                <a:buSzPts val="3600"/>
                <a:buFont typeface="Arial"/>
                <a:buNone/>
              </a:pPr>
              <a:r>
                <a:rPr b="1" i="0" lang="it-IT" sz="3600" u="none" cap="none" strike="noStrike">
                  <a:solidFill>
                    <a:srgbClr val="548135"/>
                  </a:solidFill>
                  <a:latin typeface="Arial"/>
                  <a:ea typeface="Arial"/>
                  <a:cs typeface="Arial"/>
                  <a:sym typeface="Arial"/>
                </a:rPr>
                <a:t>Disponibilità risorse</a:t>
              </a:r>
              <a:endParaRPr b="1" i="0" sz="3600" u="none" cap="none" strike="noStrike">
                <a:solidFill>
                  <a:srgbClr val="548135"/>
                </a:solidFill>
                <a:latin typeface="Arial"/>
                <a:ea typeface="Arial"/>
                <a:cs typeface="Arial"/>
                <a:sym typeface="Arial"/>
              </a:endParaRPr>
            </a:p>
          </p:txBody>
        </p:sp>
        <p:sp>
          <p:nvSpPr>
            <p:cNvPr id="395" name="Google Shape;395;p53"/>
            <p:cNvSpPr/>
            <p:nvPr/>
          </p:nvSpPr>
          <p:spPr>
            <a:xfrm rot="5400000">
              <a:off x="-123768" y="2388092"/>
              <a:ext cx="825122" cy="577586"/>
            </a:xfrm>
            <a:prstGeom prst="chevron">
              <a:avLst>
                <a:gd fmla="val 50000" name="adj"/>
              </a:avLst>
            </a:prstGeom>
            <a:solidFill>
              <a:schemeClr val="lt1"/>
            </a:solidFill>
            <a:ln cap="flat" cmpd="sng" w="25400">
              <a:solidFill>
                <a:srgbClr val="659C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3"/>
            <p:cNvSpPr txBox="1"/>
            <p:nvPr/>
          </p:nvSpPr>
          <p:spPr>
            <a:xfrm>
              <a:off x="0" y="2553117"/>
              <a:ext cx="577586" cy="24753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t/>
              </a:r>
              <a:endParaRPr b="1" i="0" sz="1800" u="none" cap="none" strike="noStrike">
                <a:solidFill>
                  <a:srgbClr val="548135"/>
                </a:solidFill>
                <a:latin typeface="Arial"/>
                <a:ea typeface="Arial"/>
                <a:cs typeface="Arial"/>
                <a:sym typeface="Arial"/>
              </a:endParaRPr>
            </a:p>
          </p:txBody>
        </p:sp>
        <p:sp>
          <p:nvSpPr>
            <p:cNvPr id="397" name="Google Shape;397;p53"/>
            <p:cNvSpPr/>
            <p:nvPr/>
          </p:nvSpPr>
          <p:spPr>
            <a:xfrm rot="5400000">
              <a:off x="5648918" y="-2807008"/>
              <a:ext cx="536329" cy="10678994"/>
            </a:xfrm>
            <a:prstGeom prst="round2SameRect">
              <a:avLst>
                <a:gd fmla="val 16667" name="adj1"/>
                <a:gd fmla="val 0" name="adj2"/>
              </a:avLst>
            </a:prstGeom>
            <a:solidFill>
              <a:srgbClr val="D4E2CE">
                <a:alpha val="89803"/>
              </a:srgbClr>
            </a:solidFill>
            <a:ln cap="flat" cmpd="sng" w="254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3"/>
            <p:cNvSpPr txBox="1"/>
            <p:nvPr/>
          </p:nvSpPr>
          <p:spPr>
            <a:xfrm>
              <a:off x="577586" y="2290505"/>
              <a:ext cx="10652813" cy="483967"/>
            </a:xfrm>
            <a:prstGeom prst="rect">
              <a:avLst/>
            </a:prstGeom>
            <a:noFill/>
            <a:ln>
              <a:noFill/>
            </a:ln>
          </p:spPr>
          <p:txBody>
            <a:bodyPr anchorCtr="0" anchor="ctr" bIns="22850" lIns="256025" spcFirstLastPara="1" rIns="22850" wrap="square" tIns="22850">
              <a:noAutofit/>
            </a:bodyPr>
            <a:lstStyle/>
            <a:p>
              <a:pPr indent="-285750" lvl="1" marL="285750" marR="0" rtl="0" algn="l">
                <a:lnSpc>
                  <a:spcPct val="90000"/>
                </a:lnSpc>
                <a:spcBef>
                  <a:spcPts val="0"/>
                </a:spcBef>
                <a:spcAft>
                  <a:spcPts val="0"/>
                </a:spcAft>
                <a:buClr>
                  <a:srgbClr val="000000"/>
                </a:buClr>
                <a:buSzPts val="3600"/>
                <a:buFont typeface="Arial"/>
                <a:buNone/>
              </a:pPr>
              <a:r>
                <a:rPr b="1" i="0" lang="it-IT" sz="3600" u="none" cap="none" strike="noStrike">
                  <a:solidFill>
                    <a:srgbClr val="548135"/>
                  </a:solidFill>
                  <a:latin typeface="Arial"/>
                  <a:ea typeface="Arial"/>
                  <a:cs typeface="Arial"/>
                  <a:sym typeface="Arial"/>
                </a:rPr>
                <a:t>Filiere di produzione</a:t>
              </a:r>
              <a:endParaRPr b="1" i="0" sz="3600" u="none" cap="none" strike="noStrike">
                <a:solidFill>
                  <a:srgbClr val="548135"/>
                </a:solidFill>
                <a:latin typeface="Arial"/>
                <a:ea typeface="Arial"/>
                <a:cs typeface="Arial"/>
                <a:sym typeface="Arial"/>
              </a:endParaRPr>
            </a:p>
          </p:txBody>
        </p:sp>
        <p:sp>
          <p:nvSpPr>
            <p:cNvPr id="399" name="Google Shape;399;p53"/>
            <p:cNvSpPr/>
            <p:nvPr/>
          </p:nvSpPr>
          <p:spPr>
            <a:xfrm rot="5400000">
              <a:off x="-123768" y="3140832"/>
              <a:ext cx="825122" cy="577586"/>
            </a:xfrm>
            <a:prstGeom prst="chevron">
              <a:avLst>
                <a:gd fmla="val 50000" name="adj"/>
              </a:avLst>
            </a:prstGeom>
            <a:solidFill>
              <a:schemeClr val="lt1"/>
            </a:solidFill>
            <a:ln cap="flat" cmpd="sng" w="25400">
              <a:solidFill>
                <a:srgbClr val="659C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3"/>
            <p:cNvSpPr txBox="1"/>
            <p:nvPr/>
          </p:nvSpPr>
          <p:spPr>
            <a:xfrm>
              <a:off x="0" y="3305857"/>
              <a:ext cx="577586" cy="247536"/>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1" i="0" lang="it-IT" sz="1400" u="none" cap="none" strike="noStrike">
                  <a:solidFill>
                    <a:srgbClr val="548135"/>
                  </a:solidFill>
                  <a:latin typeface="Arial"/>
                  <a:ea typeface="Arial"/>
                  <a:cs typeface="Arial"/>
                  <a:sym typeface="Arial"/>
                </a:rPr>
                <a:t> </a:t>
              </a:r>
              <a:endParaRPr b="1" i="0" sz="1400" u="none" cap="none" strike="noStrike">
                <a:solidFill>
                  <a:srgbClr val="548135"/>
                </a:solidFill>
                <a:latin typeface="Arial"/>
                <a:ea typeface="Arial"/>
                <a:cs typeface="Arial"/>
                <a:sym typeface="Arial"/>
              </a:endParaRPr>
            </a:p>
          </p:txBody>
        </p:sp>
        <p:sp>
          <p:nvSpPr>
            <p:cNvPr id="401" name="Google Shape;401;p53"/>
            <p:cNvSpPr/>
            <p:nvPr/>
          </p:nvSpPr>
          <p:spPr>
            <a:xfrm rot="5400000">
              <a:off x="5648918" y="-2054268"/>
              <a:ext cx="536329" cy="10678994"/>
            </a:xfrm>
            <a:prstGeom prst="round2SameRect">
              <a:avLst>
                <a:gd fmla="val 16667" name="adj1"/>
                <a:gd fmla="val 0" name="adj2"/>
              </a:avLst>
            </a:prstGeom>
            <a:solidFill>
              <a:srgbClr val="D4E2CE">
                <a:alpha val="89803"/>
              </a:srgbClr>
            </a:solidFill>
            <a:ln cap="flat" cmpd="sng" w="254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3"/>
            <p:cNvSpPr txBox="1"/>
            <p:nvPr/>
          </p:nvSpPr>
          <p:spPr>
            <a:xfrm>
              <a:off x="577586" y="3043245"/>
              <a:ext cx="10652813" cy="483967"/>
            </a:xfrm>
            <a:prstGeom prst="rect">
              <a:avLst/>
            </a:prstGeom>
            <a:noFill/>
            <a:ln>
              <a:noFill/>
            </a:ln>
          </p:spPr>
          <p:txBody>
            <a:bodyPr anchorCtr="0" anchor="ctr" bIns="22850" lIns="256025" spcFirstLastPara="1" rIns="22850" wrap="square" tIns="22850">
              <a:noAutofit/>
            </a:bodyPr>
            <a:lstStyle/>
            <a:p>
              <a:pPr indent="-285750" lvl="1" marL="285750" marR="0" rtl="0" algn="l">
                <a:lnSpc>
                  <a:spcPct val="90000"/>
                </a:lnSpc>
                <a:spcBef>
                  <a:spcPts val="0"/>
                </a:spcBef>
                <a:spcAft>
                  <a:spcPts val="0"/>
                </a:spcAft>
                <a:buClr>
                  <a:srgbClr val="000000"/>
                </a:buClr>
                <a:buSzPts val="3600"/>
                <a:buFont typeface="Arial"/>
                <a:buNone/>
              </a:pPr>
              <a:r>
                <a:rPr b="1" i="0" lang="it-IT" sz="3600" u="none" cap="none" strike="noStrike">
                  <a:solidFill>
                    <a:srgbClr val="548135"/>
                  </a:solidFill>
                  <a:latin typeface="Arial"/>
                  <a:ea typeface="Arial"/>
                  <a:cs typeface="Arial"/>
                  <a:sym typeface="Arial"/>
                </a:rPr>
                <a:t>Loss and damage – paesi più danneggiati</a:t>
              </a:r>
              <a:endParaRPr/>
            </a:p>
          </p:txBody>
        </p:sp>
        <p:sp>
          <p:nvSpPr>
            <p:cNvPr id="403" name="Google Shape;403;p53"/>
            <p:cNvSpPr/>
            <p:nvPr/>
          </p:nvSpPr>
          <p:spPr>
            <a:xfrm rot="5400000">
              <a:off x="-123768" y="3893573"/>
              <a:ext cx="825122" cy="577586"/>
            </a:xfrm>
            <a:prstGeom prst="chevron">
              <a:avLst>
                <a:gd fmla="val 50000" name="adj"/>
              </a:avLst>
            </a:prstGeom>
            <a:solidFill>
              <a:schemeClr val="lt1"/>
            </a:solidFill>
            <a:ln cap="flat" cmpd="sng" w="25400">
              <a:solidFill>
                <a:srgbClr val="659C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3"/>
            <p:cNvSpPr txBox="1"/>
            <p:nvPr/>
          </p:nvSpPr>
          <p:spPr>
            <a:xfrm>
              <a:off x="0" y="4058598"/>
              <a:ext cx="577586" cy="247536"/>
            </a:xfrm>
            <a:prstGeom prst="rect">
              <a:avLst/>
            </a:prstGeom>
            <a:noFill/>
            <a:ln>
              <a:noFill/>
            </a:ln>
          </p:spPr>
          <p:txBody>
            <a:bodyPr anchorCtr="0" anchor="ctr" bIns="8875" lIns="8875" spcFirstLastPara="1" rIns="8875" wrap="square" tIns="8875">
              <a:noAutofit/>
            </a:bodyPr>
            <a:lstStyle/>
            <a:p>
              <a:pPr indent="0" lvl="0" marL="0" marR="0" rtl="0" algn="ctr">
                <a:lnSpc>
                  <a:spcPct val="90000"/>
                </a:lnSpc>
                <a:spcBef>
                  <a:spcPts val="0"/>
                </a:spcBef>
                <a:spcAft>
                  <a:spcPts val="0"/>
                </a:spcAft>
                <a:buClr>
                  <a:srgbClr val="000000"/>
                </a:buClr>
                <a:buSzPts val="1400"/>
                <a:buFont typeface="Arial"/>
                <a:buNone/>
              </a:pPr>
              <a:r>
                <a:rPr b="1" i="0" lang="it-IT" sz="1400" u="none" cap="none" strike="noStrike">
                  <a:solidFill>
                    <a:srgbClr val="548135"/>
                  </a:solidFill>
                  <a:latin typeface="Arial"/>
                  <a:ea typeface="Arial"/>
                  <a:cs typeface="Arial"/>
                  <a:sym typeface="Arial"/>
                </a:rPr>
                <a:t> </a:t>
              </a:r>
              <a:endParaRPr b="1" i="0" sz="1400" u="none" cap="none" strike="noStrike">
                <a:solidFill>
                  <a:srgbClr val="548135"/>
                </a:solidFill>
                <a:latin typeface="Arial"/>
                <a:ea typeface="Arial"/>
                <a:cs typeface="Arial"/>
                <a:sym typeface="Arial"/>
              </a:endParaRPr>
            </a:p>
          </p:txBody>
        </p:sp>
        <p:sp>
          <p:nvSpPr>
            <p:cNvPr id="405" name="Google Shape;405;p53"/>
            <p:cNvSpPr/>
            <p:nvPr/>
          </p:nvSpPr>
          <p:spPr>
            <a:xfrm rot="5400000">
              <a:off x="5648918" y="-1301527"/>
              <a:ext cx="536329" cy="10678994"/>
            </a:xfrm>
            <a:prstGeom prst="round2SameRect">
              <a:avLst>
                <a:gd fmla="val 16667" name="adj1"/>
                <a:gd fmla="val 0" name="adj2"/>
              </a:avLst>
            </a:prstGeom>
            <a:solidFill>
              <a:srgbClr val="D4E2CE">
                <a:alpha val="89803"/>
              </a:srgbClr>
            </a:solidFill>
            <a:ln cap="flat" cmpd="sng" w="254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3"/>
            <p:cNvSpPr txBox="1"/>
            <p:nvPr/>
          </p:nvSpPr>
          <p:spPr>
            <a:xfrm>
              <a:off x="577586" y="3795986"/>
              <a:ext cx="10652813" cy="483967"/>
            </a:xfrm>
            <a:prstGeom prst="rect">
              <a:avLst/>
            </a:prstGeom>
            <a:noFill/>
            <a:ln>
              <a:noFill/>
            </a:ln>
          </p:spPr>
          <p:txBody>
            <a:bodyPr anchorCtr="0" anchor="ctr" bIns="22850" lIns="256025" spcFirstLastPara="1" rIns="22850" wrap="square" tIns="22850">
              <a:noAutofit/>
            </a:bodyPr>
            <a:lstStyle/>
            <a:p>
              <a:pPr indent="-285750" lvl="1" marL="285750" marR="0" rtl="0" algn="l">
                <a:lnSpc>
                  <a:spcPct val="90000"/>
                </a:lnSpc>
                <a:spcBef>
                  <a:spcPts val="0"/>
                </a:spcBef>
                <a:spcAft>
                  <a:spcPts val="0"/>
                </a:spcAft>
                <a:buClr>
                  <a:srgbClr val="000000"/>
                </a:buClr>
                <a:buSzPts val="3600"/>
                <a:buFont typeface="Arial"/>
                <a:buNone/>
              </a:pPr>
              <a:r>
                <a:rPr b="1" i="0" lang="it-IT" sz="3600" u="none" cap="none" strike="noStrike">
                  <a:solidFill>
                    <a:srgbClr val="548135"/>
                  </a:solidFill>
                  <a:latin typeface="Arial"/>
                  <a:ea typeface="Arial"/>
                  <a:cs typeface="Arial"/>
                  <a:sym typeface="Arial"/>
                </a:rPr>
                <a:t>Regioni estrattive </a:t>
              </a:r>
              <a:endParaRPr b="1" i="0" sz="3600" u="none" cap="none" strike="noStrike">
                <a:solidFill>
                  <a:srgbClr val="548135"/>
                </a:solidFill>
                <a:latin typeface="Arial"/>
                <a:ea typeface="Arial"/>
                <a:cs typeface="Arial"/>
                <a:sym typeface="Arial"/>
              </a:endParaRPr>
            </a:p>
          </p:txBody>
        </p:sp>
        <p:sp>
          <p:nvSpPr>
            <p:cNvPr id="407" name="Google Shape;407;p53"/>
            <p:cNvSpPr/>
            <p:nvPr/>
          </p:nvSpPr>
          <p:spPr>
            <a:xfrm rot="5400000">
              <a:off x="-123768" y="4646314"/>
              <a:ext cx="825122" cy="577586"/>
            </a:xfrm>
            <a:prstGeom prst="chevron">
              <a:avLst>
                <a:gd fmla="val 50000" name="adj"/>
              </a:avLst>
            </a:prstGeom>
            <a:solidFill>
              <a:schemeClr val="lt1"/>
            </a:solidFill>
            <a:ln cap="flat" cmpd="sng" w="25400">
              <a:solidFill>
                <a:srgbClr val="659C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3"/>
            <p:cNvSpPr txBox="1"/>
            <p:nvPr/>
          </p:nvSpPr>
          <p:spPr>
            <a:xfrm>
              <a:off x="0" y="4811339"/>
              <a:ext cx="577586" cy="24753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rgbClr val="000000"/>
                </a:buClr>
                <a:buSzPts val="1800"/>
                <a:buFont typeface="Arial"/>
                <a:buNone/>
              </a:pPr>
              <a:r>
                <a:t/>
              </a:r>
              <a:endParaRPr b="1" i="0" sz="1800" u="none" cap="none" strike="noStrike">
                <a:solidFill>
                  <a:srgbClr val="548135"/>
                </a:solidFill>
                <a:latin typeface="Arial"/>
                <a:ea typeface="Arial"/>
                <a:cs typeface="Arial"/>
                <a:sym typeface="Arial"/>
              </a:endParaRPr>
            </a:p>
          </p:txBody>
        </p:sp>
        <p:sp>
          <p:nvSpPr>
            <p:cNvPr id="409" name="Google Shape;409;p53"/>
            <p:cNvSpPr/>
            <p:nvPr/>
          </p:nvSpPr>
          <p:spPr>
            <a:xfrm rot="5400000">
              <a:off x="5648918" y="-548786"/>
              <a:ext cx="536329" cy="10678994"/>
            </a:xfrm>
            <a:prstGeom prst="round2SameRect">
              <a:avLst>
                <a:gd fmla="val 16667" name="adj1"/>
                <a:gd fmla="val 0" name="adj2"/>
              </a:avLst>
            </a:prstGeom>
            <a:solidFill>
              <a:srgbClr val="D4E2CE">
                <a:alpha val="89803"/>
              </a:srgbClr>
            </a:solidFill>
            <a:ln cap="flat" cmpd="sng" w="254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3"/>
            <p:cNvSpPr txBox="1"/>
            <p:nvPr/>
          </p:nvSpPr>
          <p:spPr>
            <a:xfrm>
              <a:off x="577586" y="4548727"/>
              <a:ext cx="10652813" cy="483967"/>
            </a:xfrm>
            <a:prstGeom prst="rect">
              <a:avLst/>
            </a:prstGeom>
            <a:noFill/>
            <a:ln>
              <a:noFill/>
            </a:ln>
          </p:spPr>
          <p:txBody>
            <a:bodyPr anchorCtr="0" anchor="ctr" bIns="22850" lIns="256025" spcFirstLastPara="1" rIns="22850" wrap="square" tIns="22850">
              <a:noAutofit/>
            </a:bodyPr>
            <a:lstStyle/>
            <a:p>
              <a:pPr indent="-285750" lvl="1" marL="285750" marR="0" rtl="0" algn="l">
                <a:lnSpc>
                  <a:spcPct val="90000"/>
                </a:lnSpc>
                <a:spcBef>
                  <a:spcPts val="0"/>
                </a:spcBef>
                <a:spcAft>
                  <a:spcPts val="0"/>
                </a:spcAft>
                <a:buClr>
                  <a:srgbClr val="000000"/>
                </a:buClr>
                <a:buSzPts val="3600"/>
                <a:buFont typeface="Arial"/>
                <a:buNone/>
              </a:pPr>
              <a:r>
                <a:rPr b="1" i="0" lang="it-IT" sz="3600" u="none" cap="none" strike="noStrike">
                  <a:solidFill>
                    <a:srgbClr val="548135"/>
                  </a:solidFill>
                  <a:latin typeface="Arial"/>
                  <a:ea typeface="Arial"/>
                  <a:cs typeface="Arial"/>
                  <a:sym typeface="Arial"/>
                </a:rPr>
                <a:t>Investimenti dei singoli – chi paga? </a:t>
              </a:r>
              <a:endParaRPr b="1" i="0" sz="3600" u="none" cap="none" strike="noStrike">
                <a:solidFill>
                  <a:srgbClr val="548135"/>
                </a:solidFill>
                <a:latin typeface="Arial"/>
                <a:ea typeface="Arial"/>
                <a:cs typeface="Arial"/>
                <a:sym typeface="Arial"/>
              </a:endParaRPr>
            </a:p>
          </p:txBody>
        </p:sp>
        <p:sp>
          <p:nvSpPr>
            <p:cNvPr id="411" name="Google Shape;411;p53"/>
            <p:cNvSpPr/>
            <p:nvPr/>
          </p:nvSpPr>
          <p:spPr>
            <a:xfrm rot="5400000">
              <a:off x="-123768" y="5399055"/>
              <a:ext cx="825122" cy="577586"/>
            </a:xfrm>
            <a:prstGeom prst="chevron">
              <a:avLst>
                <a:gd fmla="val 50000" name="adj"/>
              </a:avLst>
            </a:prstGeom>
            <a:solidFill>
              <a:schemeClr val="lt1"/>
            </a:solidFill>
            <a:ln cap="flat" cmpd="sng" w="25400">
              <a:solidFill>
                <a:srgbClr val="659C4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3"/>
            <p:cNvSpPr txBox="1"/>
            <p:nvPr/>
          </p:nvSpPr>
          <p:spPr>
            <a:xfrm>
              <a:off x="0" y="5564080"/>
              <a:ext cx="577586" cy="247536"/>
            </a:xfrm>
            <a:prstGeom prst="rect">
              <a:avLst/>
            </a:prstGeom>
            <a:noFill/>
            <a:ln>
              <a:noFill/>
            </a:ln>
          </p:spPr>
          <p:txBody>
            <a:bodyPr anchorCtr="0" anchor="ctr" bIns="22850" lIns="22850" spcFirstLastPara="1" rIns="22850" wrap="square" tIns="22850">
              <a:noAutofit/>
            </a:bodyPr>
            <a:lstStyle/>
            <a:p>
              <a:pPr indent="0" lvl="0" marL="0" marR="0" rtl="0" algn="ctr">
                <a:lnSpc>
                  <a:spcPct val="90000"/>
                </a:lnSpc>
                <a:spcBef>
                  <a:spcPts val="0"/>
                </a:spcBef>
                <a:spcAft>
                  <a:spcPts val="0"/>
                </a:spcAft>
                <a:buClr>
                  <a:srgbClr val="000000"/>
                </a:buClr>
                <a:buSzPts val="3600"/>
                <a:buFont typeface="Arial"/>
                <a:buNone/>
              </a:pPr>
              <a:r>
                <a:t/>
              </a:r>
              <a:endParaRPr b="1" i="0" sz="3600" u="none" cap="none" strike="noStrike">
                <a:solidFill>
                  <a:srgbClr val="548135"/>
                </a:solidFill>
                <a:latin typeface="Arial"/>
                <a:ea typeface="Arial"/>
                <a:cs typeface="Arial"/>
                <a:sym typeface="Arial"/>
              </a:endParaRPr>
            </a:p>
          </p:txBody>
        </p:sp>
        <p:sp>
          <p:nvSpPr>
            <p:cNvPr id="413" name="Google Shape;413;p53"/>
            <p:cNvSpPr/>
            <p:nvPr/>
          </p:nvSpPr>
          <p:spPr>
            <a:xfrm rot="5400000">
              <a:off x="5648918" y="203954"/>
              <a:ext cx="536329" cy="10678994"/>
            </a:xfrm>
            <a:prstGeom prst="round2SameRect">
              <a:avLst>
                <a:gd fmla="val 16667" name="adj1"/>
                <a:gd fmla="val 0" name="adj2"/>
              </a:avLst>
            </a:prstGeom>
            <a:solidFill>
              <a:srgbClr val="D4E2CE">
                <a:alpha val="89803"/>
              </a:srgbClr>
            </a:solidFill>
            <a:ln cap="flat" cmpd="sng" w="25400">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3"/>
            <p:cNvSpPr txBox="1"/>
            <p:nvPr/>
          </p:nvSpPr>
          <p:spPr>
            <a:xfrm>
              <a:off x="577586" y="5301468"/>
              <a:ext cx="10652813" cy="483967"/>
            </a:xfrm>
            <a:prstGeom prst="rect">
              <a:avLst/>
            </a:prstGeom>
            <a:noFill/>
            <a:ln>
              <a:noFill/>
            </a:ln>
          </p:spPr>
          <p:txBody>
            <a:bodyPr anchorCtr="0" anchor="ctr" bIns="22850" lIns="256025" spcFirstLastPara="1" rIns="22850" wrap="square" tIns="22850">
              <a:noAutofit/>
            </a:bodyPr>
            <a:lstStyle/>
            <a:p>
              <a:pPr indent="-285750" lvl="1" marL="285750" marR="0" rtl="0" algn="l">
                <a:lnSpc>
                  <a:spcPct val="90000"/>
                </a:lnSpc>
                <a:spcBef>
                  <a:spcPts val="0"/>
                </a:spcBef>
                <a:spcAft>
                  <a:spcPts val="0"/>
                </a:spcAft>
                <a:buClr>
                  <a:srgbClr val="000000"/>
                </a:buClr>
                <a:buSzPts val="3600"/>
                <a:buFont typeface="Arial"/>
                <a:buNone/>
              </a:pPr>
              <a:r>
                <a:rPr b="1" i="0" lang="it-IT" sz="3600" u="none" cap="none" strike="noStrike">
                  <a:solidFill>
                    <a:srgbClr val="548135"/>
                  </a:solidFill>
                  <a:latin typeface="Arial"/>
                  <a:ea typeface="Arial"/>
                  <a:cs typeface="Arial"/>
                  <a:sym typeface="Arial"/>
                </a:rPr>
                <a:t>Inflazione – Tassi di interesse</a:t>
              </a:r>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pic>
        <p:nvPicPr>
          <p:cNvPr id="419" name="Google Shape;419;p54"/>
          <p:cNvPicPr preferRelativeResize="0"/>
          <p:nvPr/>
        </p:nvPicPr>
        <p:blipFill rotWithShape="1">
          <a:blip r:embed="rId3">
            <a:alphaModFix/>
          </a:blip>
          <a:srcRect b="0" l="0" r="0" t="0"/>
          <a:stretch/>
        </p:blipFill>
        <p:spPr>
          <a:xfrm>
            <a:off x="7184292" y="1057590"/>
            <a:ext cx="4445000" cy="5486400"/>
          </a:xfrm>
          <a:prstGeom prst="rect">
            <a:avLst/>
          </a:prstGeom>
          <a:noFill/>
          <a:ln>
            <a:noFill/>
          </a:ln>
        </p:spPr>
      </p:pic>
      <p:pic>
        <p:nvPicPr>
          <p:cNvPr id="420" name="Google Shape;420;p54"/>
          <p:cNvPicPr preferRelativeResize="0"/>
          <p:nvPr/>
        </p:nvPicPr>
        <p:blipFill rotWithShape="1">
          <a:blip r:embed="rId4">
            <a:alphaModFix/>
          </a:blip>
          <a:srcRect b="0" l="0" r="0" t="0"/>
          <a:stretch/>
        </p:blipFill>
        <p:spPr>
          <a:xfrm>
            <a:off x="0" y="0"/>
            <a:ext cx="6707275" cy="6858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pic>
        <p:nvPicPr>
          <p:cNvPr id="425" name="Google Shape;425;p55"/>
          <p:cNvPicPr preferRelativeResize="0"/>
          <p:nvPr/>
        </p:nvPicPr>
        <p:blipFill rotWithShape="1">
          <a:blip r:embed="rId3">
            <a:alphaModFix/>
          </a:blip>
          <a:srcRect b="0" l="0" r="0" t="0"/>
          <a:stretch/>
        </p:blipFill>
        <p:spPr>
          <a:xfrm>
            <a:off x="2784504" y="0"/>
            <a:ext cx="6622991" cy="68580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p56"/>
          <p:cNvPicPr preferRelativeResize="0"/>
          <p:nvPr/>
        </p:nvPicPr>
        <p:blipFill rotWithShape="1">
          <a:blip r:embed="rId3">
            <a:alphaModFix/>
          </a:blip>
          <a:srcRect b="0" l="0" r="0" t="0"/>
          <a:stretch/>
        </p:blipFill>
        <p:spPr>
          <a:xfrm>
            <a:off x="0" y="0"/>
            <a:ext cx="7610604" cy="6858000"/>
          </a:xfrm>
          <a:prstGeom prst="rect">
            <a:avLst/>
          </a:prstGeom>
          <a:noFill/>
          <a:ln>
            <a:noFill/>
          </a:ln>
        </p:spPr>
      </p:pic>
      <p:pic>
        <p:nvPicPr>
          <p:cNvPr id="431" name="Google Shape;431;p56"/>
          <p:cNvPicPr preferRelativeResize="0"/>
          <p:nvPr/>
        </p:nvPicPr>
        <p:blipFill rotWithShape="1">
          <a:blip r:embed="rId4">
            <a:alphaModFix/>
          </a:blip>
          <a:srcRect b="0" l="0" r="0" t="0"/>
          <a:stretch/>
        </p:blipFill>
        <p:spPr>
          <a:xfrm>
            <a:off x="7610604" y="2643376"/>
            <a:ext cx="4491798" cy="210057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id="436" name="Google Shape;436;p57"/>
          <p:cNvPicPr preferRelativeResize="0"/>
          <p:nvPr/>
        </p:nvPicPr>
        <p:blipFill rotWithShape="1">
          <a:blip r:embed="rId3">
            <a:alphaModFix/>
          </a:blip>
          <a:srcRect b="0" l="0" r="0" t="0"/>
          <a:stretch/>
        </p:blipFill>
        <p:spPr>
          <a:xfrm>
            <a:off x="0" y="21800"/>
            <a:ext cx="6195327" cy="6742894"/>
          </a:xfrm>
          <a:prstGeom prst="rect">
            <a:avLst/>
          </a:prstGeom>
          <a:noFill/>
          <a:ln>
            <a:noFill/>
          </a:ln>
        </p:spPr>
      </p:pic>
      <p:pic>
        <p:nvPicPr>
          <p:cNvPr id="437" name="Google Shape;437;p57"/>
          <p:cNvPicPr preferRelativeResize="0"/>
          <p:nvPr/>
        </p:nvPicPr>
        <p:blipFill rotWithShape="1">
          <a:blip r:embed="rId4">
            <a:alphaModFix/>
          </a:blip>
          <a:srcRect b="0" l="0" r="0" t="0"/>
          <a:stretch/>
        </p:blipFill>
        <p:spPr>
          <a:xfrm>
            <a:off x="6241914" y="-1"/>
            <a:ext cx="5950086" cy="68580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descr="UAW strike: Biden visits the picket line in Michigan to show solidarity  with striking UAW | CNN Politics" id="442" name="Google Shape;442;p58"/>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id="447" name="Google Shape;447;p59"/>
          <p:cNvPicPr preferRelativeResize="0"/>
          <p:nvPr/>
        </p:nvPicPr>
        <p:blipFill rotWithShape="1">
          <a:blip r:embed="rId3">
            <a:alphaModFix/>
          </a:blip>
          <a:srcRect b="0" l="0" r="0" t="0"/>
          <a:stretch/>
        </p:blipFill>
        <p:spPr>
          <a:xfrm>
            <a:off x="0" y="-1"/>
            <a:ext cx="7318080" cy="7048501"/>
          </a:xfrm>
          <a:prstGeom prst="rect">
            <a:avLst/>
          </a:prstGeom>
          <a:noFill/>
          <a:ln>
            <a:noFill/>
          </a:ln>
        </p:spPr>
      </p:pic>
      <p:sp>
        <p:nvSpPr>
          <p:cNvPr id="448" name="Google Shape;448;p59"/>
          <p:cNvSpPr txBox="1"/>
          <p:nvPr/>
        </p:nvSpPr>
        <p:spPr>
          <a:xfrm>
            <a:off x="7486650" y="612844"/>
            <a:ext cx="4705350" cy="563231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t-IT" sz="2000" u="none" cap="none" strike="noStrike">
                <a:solidFill>
                  <a:srgbClr val="000000"/>
                </a:solidFill>
                <a:latin typeface="Arial"/>
                <a:ea typeface="Arial"/>
                <a:cs typeface="Arial"/>
                <a:sym typeface="Arial"/>
              </a:rPr>
              <a:t>L'Unione europea ha bisogno di nuovi modi per sostenere le imprese nella transizione energetica e contrastare gli effetti del sostegno statale ai concorrenti statunitensi. </a:t>
            </a:r>
            <a:endParaRPr/>
          </a:p>
          <a:p>
            <a:pPr indent="0" lvl="0" marL="0" marR="0" rtl="0" algn="r">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it-IT" sz="2000" u="none" cap="none" strike="noStrike">
                <a:solidFill>
                  <a:srgbClr val="000000"/>
                </a:solidFill>
                <a:latin typeface="Arial"/>
                <a:ea typeface="Arial"/>
                <a:cs typeface="Arial"/>
                <a:sym typeface="Arial"/>
              </a:rPr>
              <a:t>Il sostegno statale potrebbe essere necessario per evitare che le aziende si allontanino a causa degli alti prezzi dell'energia e degli effetti economici della guerra della Russia in Ucraina, che si fanno sentire più duramente in Europa che altrove.</a:t>
            </a:r>
            <a:endParaRPr/>
          </a:p>
          <a:p>
            <a:pPr indent="0" lvl="0" marL="0" marR="0" rtl="0" algn="r">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None/>
            </a:pPr>
            <a:r>
              <a:rPr b="0" i="0" lang="it-IT" sz="2000" u="none" cap="none" strike="noStrike">
                <a:solidFill>
                  <a:srgbClr val="000000"/>
                </a:solidFill>
                <a:latin typeface="Arial"/>
                <a:ea typeface="Arial"/>
                <a:cs typeface="Arial"/>
                <a:sym typeface="Arial"/>
              </a:rPr>
              <a:t>Il sostegno dovrebbe anche aiutare l'UE ad affrontare l'Inflation Reduction Act (IRA) da 430 miliardi di dollari adottato dagli Stati Uniti lo scorso anno.</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p60"/>
          <p:cNvPicPr preferRelativeResize="0"/>
          <p:nvPr/>
        </p:nvPicPr>
        <p:blipFill rotWithShape="1">
          <a:blip r:embed="rId3">
            <a:alphaModFix/>
          </a:blip>
          <a:srcRect b="0" l="0" r="0" t="0"/>
          <a:stretch/>
        </p:blipFill>
        <p:spPr>
          <a:xfrm>
            <a:off x="1543049" y="0"/>
            <a:ext cx="8104909" cy="68580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descr="A matrix chart showing different minerals, assigned as &quot;critical, near critical&quot; and &quot;not critical&quot; classes. The X axis shows supply risk, from low to high, and the Y axis shows importance to energy, from low to high." id="458" name="Google Shape;458;p61"/>
          <p:cNvPicPr preferRelativeResize="0"/>
          <p:nvPr/>
        </p:nvPicPr>
        <p:blipFill rotWithShape="1">
          <a:blip r:embed="rId3">
            <a:alphaModFix/>
          </a:blip>
          <a:srcRect b="0" l="0" r="0" t="0"/>
          <a:stretch/>
        </p:blipFill>
        <p:spPr>
          <a:xfrm>
            <a:off x="84408" y="386861"/>
            <a:ext cx="5834991" cy="6084277"/>
          </a:xfrm>
          <a:prstGeom prst="rect">
            <a:avLst/>
          </a:prstGeom>
          <a:noFill/>
          <a:ln>
            <a:noFill/>
          </a:ln>
        </p:spPr>
      </p:pic>
      <p:pic>
        <p:nvPicPr>
          <p:cNvPr descr="A matrix chart showing different minerals, assigned as &quot;critical, near critical&quot; and &quot;not critical&quot; classes. The X axis shows supply risk, from low to high, and the Y axis shows importance to energy, from low to high." id="459" name="Google Shape;459;p61"/>
          <p:cNvPicPr preferRelativeResize="0"/>
          <p:nvPr/>
        </p:nvPicPr>
        <p:blipFill rotWithShape="1">
          <a:blip r:embed="rId4">
            <a:alphaModFix/>
          </a:blip>
          <a:srcRect b="0" l="0" r="0" t="0"/>
          <a:stretch/>
        </p:blipFill>
        <p:spPr>
          <a:xfrm>
            <a:off x="6290238" y="386862"/>
            <a:ext cx="5834991" cy="6084277"/>
          </a:xfrm>
          <a:prstGeom prst="rect">
            <a:avLst/>
          </a:prstGeom>
          <a:noFill/>
          <a:ln>
            <a:noFill/>
          </a:ln>
        </p:spPr>
      </p:pic>
      <p:pic>
        <p:nvPicPr>
          <p:cNvPr descr="Department of Energy Electrical Safety" id="460" name="Google Shape;460;p61"/>
          <p:cNvPicPr preferRelativeResize="0"/>
          <p:nvPr/>
        </p:nvPicPr>
        <p:blipFill rotWithShape="1">
          <a:blip r:embed="rId5">
            <a:alphaModFix/>
          </a:blip>
          <a:srcRect b="0" l="0" r="0" t="0"/>
          <a:stretch/>
        </p:blipFill>
        <p:spPr>
          <a:xfrm>
            <a:off x="10100603" y="443841"/>
            <a:ext cx="2024626" cy="50905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62"/>
          <p:cNvPicPr preferRelativeResize="0"/>
          <p:nvPr/>
        </p:nvPicPr>
        <p:blipFill rotWithShape="1">
          <a:blip r:embed="rId3">
            <a:alphaModFix/>
          </a:blip>
          <a:srcRect b="0" l="0" r="0" t="0"/>
          <a:stretch/>
        </p:blipFill>
        <p:spPr>
          <a:xfrm>
            <a:off x="864459" y="0"/>
            <a:ext cx="7772400" cy="6790623"/>
          </a:xfrm>
          <a:prstGeom prst="rect">
            <a:avLst/>
          </a:prstGeom>
          <a:noFill/>
          <a:ln>
            <a:noFill/>
          </a:ln>
        </p:spPr>
      </p:pic>
      <p:pic>
        <p:nvPicPr>
          <p:cNvPr id="466" name="Google Shape;466;p62"/>
          <p:cNvPicPr preferRelativeResize="0"/>
          <p:nvPr/>
        </p:nvPicPr>
        <p:blipFill rotWithShape="1">
          <a:blip r:embed="rId4">
            <a:alphaModFix/>
          </a:blip>
          <a:srcRect b="0" l="0" r="0" t="0"/>
          <a:stretch/>
        </p:blipFill>
        <p:spPr>
          <a:xfrm>
            <a:off x="10262997" y="0"/>
            <a:ext cx="498764" cy="6858000"/>
          </a:xfrm>
          <a:prstGeom prst="rect">
            <a:avLst/>
          </a:prstGeom>
          <a:noFill/>
          <a:ln>
            <a:noFill/>
          </a:ln>
        </p:spPr>
      </p:pic>
      <p:sp>
        <p:nvSpPr>
          <p:cNvPr id="467" name="Google Shape;467;p62"/>
          <p:cNvSpPr txBox="1"/>
          <p:nvPr/>
        </p:nvSpPr>
        <p:spPr>
          <a:xfrm>
            <a:off x="4663417" y="67377"/>
            <a:ext cx="3973442" cy="95410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t-IT" sz="1400" u="none" cap="none" strike="noStrike">
                <a:solidFill>
                  <a:srgbClr val="404040"/>
                </a:solidFill>
                <a:latin typeface="Arial"/>
                <a:ea typeface="Arial"/>
                <a:cs typeface="Arial"/>
                <a:sym typeface="Arial"/>
              </a:rPr>
              <a:t>A Fossil Fuel Economy Requires 535x More Mining Than a Clean Energy Economy</a:t>
            </a:r>
            <a:endParaRPr/>
          </a:p>
          <a:p>
            <a:pPr indent="0" lvl="0" marL="0" marR="0" rtl="0" algn="r">
              <a:lnSpc>
                <a:spcPct val="100000"/>
              </a:lnSpc>
              <a:spcBef>
                <a:spcPts val="0"/>
              </a:spcBef>
              <a:spcAft>
                <a:spcPts val="0"/>
              </a:spcAft>
              <a:buNone/>
            </a:pPr>
            <a:r>
              <a:t/>
            </a:r>
            <a:endParaRPr b="0" i="0" sz="1400" u="none" cap="none" strike="noStrike">
              <a:solidFill>
                <a:srgbClr val="404040"/>
              </a:solidFill>
              <a:latin typeface="Arial"/>
              <a:ea typeface="Arial"/>
              <a:cs typeface="Arial"/>
              <a:sym typeface="Arial"/>
            </a:endParaRPr>
          </a:p>
          <a:p>
            <a:pPr indent="0" lvl="0" marL="0" marR="0" rtl="0" algn="r">
              <a:lnSpc>
                <a:spcPct val="100000"/>
              </a:lnSpc>
              <a:spcBef>
                <a:spcPts val="0"/>
              </a:spcBef>
              <a:spcAft>
                <a:spcPts val="0"/>
              </a:spcAft>
              <a:buNone/>
            </a:pPr>
            <a:r>
              <a:rPr b="0" i="0" lang="it-IT" sz="1400" u="none" cap="none" strike="noStrike">
                <a:solidFill>
                  <a:srgbClr val="404040"/>
                </a:solidFill>
                <a:latin typeface="Arial"/>
                <a:ea typeface="Arial"/>
                <a:cs typeface="Arial"/>
                <a:sym typeface="Arial"/>
              </a:rPr>
              <a:t>Distilled – March 2023</a:t>
            </a:r>
            <a:endParaRPr b="0" i="0" sz="1400" u="none" cap="none" strike="noStrike">
              <a:solidFill>
                <a:srgbClr val="40404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txBox="1"/>
          <p:nvPr>
            <p:ph type="title"/>
          </p:nvPr>
        </p:nvSpPr>
        <p:spPr>
          <a:xfrm>
            <a:off x="831851" y="1709741"/>
            <a:ext cx="10515600" cy="285273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6000"/>
              <a:buNone/>
            </a:pPr>
            <a:r>
              <a:rPr b="1" lang="it-IT" sz="4400">
                <a:solidFill>
                  <a:srgbClr val="0C30CD"/>
                </a:solidFill>
                <a:latin typeface="Arial"/>
                <a:ea typeface="Arial"/>
                <a:cs typeface="Arial"/>
                <a:sym typeface="Arial"/>
              </a:rPr>
              <a:t>La Rivoluzione Verde è uno dei principali responsabili delle emissioni di gas serra e di altri usi delle risorse su scala globale a ritmi insostenibili</a:t>
            </a:r>
            <a:endParaRPr/>
          </a:p>
        </p:txBody>
      </p:sp>
      <p:sp>
        <p:nvSpPr>
          <p:cNvPr id="117" name="Google Shape;117;p19"/>
          <p:cNvSpPr txBox="1"/>
          <p:nvPr/>
        </p:nvSpPr>
        <p:spPr>
          <a:xfrm>
            <a:off x="6095994" y="4437076"/>
            <a:ext cx="6096000" cy="3078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t-IT" sz="1400" u="none" cap="none" strike="noStrike">
                <a:solidFill>
                  <a:srgbClr val="000000"/>
                </a:solidFill>
                <a:latin typeface="Arial"/>
                <a:ea typeface="Arial"/>
                <a:cs typeface="Arial"/>
                <a:sym typeface="Arial"/>
              </a:rPr>
              <a:t>https://en.wikipedia.org/wiki/Green_Revolution</a:t>
            </a:r>
            <a:endParaRPr b="0" i="0" sz="1400" u="none" cap="none" strike="noStrike">
              <a:solidFill>
                <a:srgbClr val="000000"/>
              </a:solidFill>
              <a:latin typeface="Arial"/>
              <a:ea typeface="Arial"/>
              <a:cs typeface="Arial"/>
              <a:sym typeface="Arial"/>
            </a:endParaRPr>
          </a:p>
        </p:txBody>
      </p:sp>
      <p:pic>
        <p:nvPicPr>
          <p:cNvPr id="118" name="Google Shape;118;p19"/>
          <p:cNvPicPr preferRelativeResize="0"/>
          <p:nvPr/>
        </p:nvPicPr>
        <p:blipFill rotWithShape="1">
          <a:blip r:embed="rId3">
            <a:alphaModFix/>
          </a:blip>
          <a:srcRect b="0" l="0" r="0" t="0"/>
          <a:stretch/>
        </p:blipFill>
        <p:spPr>
          <a:xfrm>
            <a:off x="0" y="5114547"/>
            <a:ext cx="12192000" cy="1743456"/>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p63"/>
          <p:cNvPicPr preferRelativeResize="0"/>
          <p:nvPr/>
        </p:nvPicPr>
        <p:blipFill rotWithShape="1">
          <a:blip r:embed="rId3">
            <a:alphaModFix/>
          </a:blip>
          <a:srcRect b="0" l="0" r="0" t="0"/>
          <a:stretch/>
        </p:blipFill>
        <p:spPr>
          <a:xfrm>
            <a:off x="122333" y="115078"/>
            <a:ext cx="7369908" cy="3505200"/>
          </a:xfrm>
          <a:prstGeom prst="rect">
            <a:avLst/>
          </a:prstGeom>
          <a:noFill/>
          <a:ln>
            <a:noFill/>
          </a:ln>
        </p:spPr>
      </p:pic>
      <p:pic>
        <p:nvPicPr>
          <p:cNvPr id="473" name="Google Shape;473;p63"/>
          <p:cNvPicPr preferRelativeResize="0"/>
          <p:nvPr/>
        </p:nvPicPr>
        <p:blipFill rotWithShape="1">
          <a:blip r:embed="rId4">
            <a:alphaModFix/>
          </a:blip>
          <a:srcRect b="0" l="0" r="0" t="0"/>
          <a:stretch/>
        </p:blipFill>
        <p:spPr>
          <a:xfrm>
            <a:off x="3762375" y="3935730"/>
            <a:ext cx="8429625" cy="292227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pic>
        <p:nvPicPr>
          <p:cNvPr id="478" name="Google Shape;478;p64"/>
          <p:cNvPicPr preferRelativeResize="0"/>
          <p:nvPr/>
        </p:nvPicPr>
        <p:blipFill rotWithShape="1">
          <a:blip r:embed="rId3">
            <a:alphaModFix/>
          </a:blip>
          <a:srcRect b="0" l="0" r="0" t="0"/>
          <a:stretch/>
        </p:blipFill>
        <p:spPr>
          <a:xfrm>
            <a:off x="585393" y="0"/>
            <a:ext cx="7187987" cy="6858000"/>
          </a:xfrm>
          <a:prstGeom prst="rect">
            <a:avLst/>
          </a:prstGeom>
          <a:noFill/>
          <a:ln>
            <a:noFill/>
          </a:ln>
        </p:spPr>
      </p:pic>
      <p:sp>
        <p:nvSpPr>
          <p:cNvPr id="479" name="Google Shape;479;p64"/>
          <p:cNvSpPr txBox="1"/>
          <p:nvPr/>
        </p:nvSpPr>
        <p:spPr>
          <a:xfrm>
            <a:off x="7502445" y="2469902"/>
            <a:ext cx="4689555" cy="2554545"/>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t-IT" sz="2000" u="none" cap="none" strike="noStrike">
                <a:solidFill>
                  <a:srgbClr val="000000"/>
                </a:solidFill>
                <a:latin typeface="Arial"/>
                <a:ea typeface="Arial"/>
                <a:cs typeface="Arial"/>
                <a:sym typeface="Arial"/>
              </a:rPr>
              <a:t>Europe’s largest known deposit of rare earth elements, essential for the manufacturing of electric vehicles, has been discovered in Sweden’s far north, boosting Europe’s hopes of cutting its dependence on China.</a:t>
            </a:r>
            <a:endParaRPr/>
          </a:p>
          <a:p>
            <a:pPr indent="0" lvl="0" marL="0" marR="0" rtl="0" algn="r">
              <a:lnSpc>
                <a:spcPct val="100000"/>
              </a:lnSpc>
              <a:spcBef>
                <a:spcPts val="0"/>
              </a:spcBef>
              <a:spcAft>
                <a:spcPts val="0"/>
              </a:spcAft>
              <a:buNone/>
            </a:pPr>
            <a:br>
              <a:rPr b="0" i="0" lang="it-IT" sz="2000" u="none" cap="none" strike="noStrike">
                <a:solidFill>
                  <a:srgbClr val="505050"/>
                </a:solidFill>
                <a:latin typeface="Arial"/>
                <a:ea typeface="Arial"/>
                <a:cs typeface="Arial"/>
                <a:sym typeface="Arial"/>
              </a:rPr>
            </a:br>
            <a:endParaRPr b="0" i="0" sz="2000" u="none" cap="none" strike="noStrike">
              <a:solidFill>
                <a:srgbClr val="505050"/>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id="484" name="Google Shape;484;p65"/>
          <p:cNvPicPr preferRelativeResize="0"/>
          <p:nvPr/>
        </p:nvPicPr>
        <p:blipFill rotWithShape="1">
          <a:blip r:embed="rId3">
            <a:alphaModFix/>
          </a:blip>
          <a:srcRect b="0" l="0" r="0" t="0"/>
          <a:stretch/>
        </p:blipFill>
        <p:spPr>
          <a:xfrm>
            <a:off x="474306" y="136233"/>
            <a:ext cx="7772400" cy="6585533"/>
          </a:xfrm>
          <a:prstGeom prst="rect">
            <a:avLst/>
          </a:prstGeom>
          <a:noFill/>
          <a:ln>
            <a:noFill/>
          </a:ln>
        </p:spPr>
      </p:pic>
      <p:pic>
        <p:nvPicPr>
          <p:cNvPr id="485" name="Google Shape;485;p65"/>
          <p:cNvPicPr preferRelativeResize="0"/>
          <p:nvPr/>
        </p:nvPicPr>
        <p:blipFill rotWithShape="1">
          <a:blip r:embed="rId4">
            <a:alphaModFix/>
          </a:blip>
          <a:srcRect b="0" l="0" r="0" t="0"/>
          <a:stretch/>
        </p:blipFill>
        <p:spPr>
          <a:xfrm>
            <a:off x="5118100" y="2438270"/>
            <a:ext cx="7073900" cy="32131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pic>
        <p:nvPicPr>
          <p:cNvPr id="490" name="Google Shape;490;p66"/>
          <p:cNvPicPr preferRelativeResize="0"/>
          <p:nvPr/>
        </p:nvPicPr>
        <p:blipFill rotWithShape="1">
          <a:blip r:embed="rId3">
            <a:alphaModFix/>
          </a:blip>
          <a:srcRect b="0" l="0" r="0" t="0"/>
          <a:stretch/>
        </p:blipFill>
        <p:spPr>
          <a:xfrm>
            <a:off x="1717074" y="0"/>
            <a:ext cx="8757851" cy="68580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p67"/>
          <p:cNvPicPr preferRelativeResize="0"/>
          <p:nvPr/>
        </p:nvPicPr>
        <p:blipFill rotWithShape="1">
          <a:blip r:embed="rId3">
            <a:alphaModFix/>
          </a:blip>
          <a:srcRect b="0" l="0" r="0" t="0"/>
          <a:stretch/>
        </p:blipFill>
        <p:spPr>
          <a:xfrm>
            <a:off x="1" y="1"/>
            <a:ext cx="8136062" cy="6451600"/>
          </a:xfrm>
          <a:prstGeom prst="rect">
            <a:avLst/>
          </a:prstGeom>
          <a:noFill/>
          <a:ln>
            <a:noFill/>
          </a:ln>
        </p:spPr>
      </p:pic>
      <p:sp>
        <p:nvSpPr>
          <p:cNvPr id="496" name="Google Shape;496;p67"/>
          <p:cNvSpPr txBox="1"/>
          <p:nvPr/>
        </p:nvSpPr>
        <p:spPr>
          <a:xfrm>
            <a:off x="8136063" y="1316109"/>
            <a:ext cx="4062157" cy="483209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1400" u="none" cap="none" strike="noStrike">
                <a:solidFill>
                  <a:srgbClr val="000000"/>
                </a:solidFill>
                <a:latin typeface="Lato"/>
                <a:ea typeface="Lato"/>
                <a:cs typeface="Lato"/>
                <a:sym typeface="Lato"/>
              </a:rPr>
              <a:t>Nel nord del Portogallo l'area intorno al villaggio di Covas do Barroso potrebbe diventare il sito della più grande miniera di litio dell'Europa occidentale.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None/>
            </a:pPr>
            <a:r>
              <a:rPr b="0" i="0" lang="it-IT" sz="1400" u="none" cap="none" strike="noStrike">
                <a:solidFill>
                  <a:srgbClr val="000000"/>
                </a:solidFill>
                <a:latin typeface="Lato"/>
                <a:ea typeface="Lato"/>
                <a:cs typeface="Lato"/>
                <a:sym typeface="Lato"/>
              </a:rPr>
              <a:t>"Produrremo circa 25.000 tonnellate di idrossido di litio, un quantitativo di materiale sufficiente a produrre batterie per circa 500.000 nuovi veicoli elettrici ogni anno", dice Dale Ferguson, amministratore delegato ad interim di Savannah.</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None/>
            </a:pPr>
            <a:r>
              <a:rPr b="0" i="0" lang="it-IT" sz="1400" u="none" cap="none" strike="noStrike">
                <a:solidFill>
                  <a:srgbClr val="000000"/>
                </a:solidFill>
                <a:latin typeface="Lato"/>
                <a:ea typeface="Lato"/>
                <a:cs typeface="Lato"/>
                <a:sym typeface="Lato"/>
              </a:rPr>
              <a:t>Ma secondo Gomes si tratta di cifre teoriche: "I numeri in questa fase sono indicativi - sottolinea l'esperto - perché le riserve comprovate sono scarse.»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None/>
            </a:pPr>
            <a:r>
              <a:rPr b="0" i="0" lang="it-IT" sz="1400" u="none" cap="none" strike="noStrike">
                <a:solidFill>
                  <a:srgbClr val="000000"/>
                </a:solidFill>
                <a:latin typeface="Lato"/>
                <a:ea typeface="Lato"/>
                <a:cs typeface="Lato"/>
                <a:sym typeface="Lato"/>
              </a:rPr>
              <a:t>"Non capiamo come per inquinare di meno dobbiamo distruggere le foreste, i corsi d'acqua e la vita dei residenti", dice Nelson Gomes, presidente dell'associazione Uniti in difesa di Covas do Barroso.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pic>
        <p:nvPicPr>
          <p:cNvPr id="501" name="Google Shape;501;p68"/>
          <p:cNvPicPr preferRelativeResize="0"/>
          <p:nvPr/>
        </p:nvPicPr>
        <p:blipFill rotWithShape="1">
          <a:blip r:embed="rId3">
            <a:alphaModFix/>
          </a:blip>
          <a:srcRect b="0" l="0" r="0" t="0"/>
          <a:stretch/>
        </p:blipFill>
        <p:spPr>
          <a:xfrm>
            <a:off x="-1" y="0"/>
            <a:ext cx="10328649" cy="6858000"/>
          </a:xfrm>
          <a:prstGeom prst="rect">
            <a:avLst/>
          </a:prstGeom>
          <a:noFill/>
          <a:ln>
            <a:noFill/>
          </a:ln>
        </p:spPr>
      </p:pic>
      <p:pic>
        <p:nvPicPr>
          <p:cNvPr id="502" name="Google Shape;502;p68"/>
          <p:cNvPicPr preferRelativeResize="0"/>
          <p:nvPr/>
        </p:nvPicPr>
        <p:blipFill rotWithShape="1">
          <a:blip r:embed="rId4">
            <a:alphaModFix/>
          </a:blip>
          <a:srcRect b="0" l="0" r="0" t="0"/>
          <a:stretch/>
        </p:blipFill>
        <p:spPr>
          <a:xfrm>
            <a:off x="6096000" y="4507532"/>
            <a:ext cx="6096000" cy="2350468"/>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id="507" name="Google Shape;507;p69"/>
          <p:cNvPicPr preferRelativeResize="0"/>
          <p:nvPr/>
        </p:nvPicPr>
        <p:blipFill rotWithShape="1">
          <a:blip r:embed="rId3">
            <a:alphaModFix/>
          </a:blip>
          <a:srcRect b="0" l="0" r="0" t="0"/>
          <a:stretch/>
        </p:blipFill>
        <p:spPr>
          <a:xfrm>
            <a:off x="695459" y="0"/>
            <a:ext cx="10612192" cy="686798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pic>
        <p:nvPicPr>
          <p:cNvPr id="512" name="Google Shape;512;p70"/>
          <p:cNvPicPr preferRelativeResize="0"/>
          <p:nvPr/>
        </p:nvPicPr>
        <p:blipFill rotWithShape="1">
          <a:blip r:embed="rId3">
            <a:alphaModFix/>
          </a:blip>
          <a:srcRect b="0" l="0" r="0" t="0"/>
          <a:stretch/>
        </p:blipFill>
        <p:spPr>
          <a:xfrm>
            <a:off x="0" y="0"/>
            <a:ext cx="12192000" cy="669680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id="517" name="Google Shape;517;p71"/>
          <p:cNvPicPr preferRelativeResize="0"/>
          <p:nvPr/>
        </p:nvPicPr>
        <p:blipFill rotWithShape="1">
          <a:blip r:embed="rId3">
            <a:alphaModFix/>
          </a:blip>
          <a:srcRect b="0" l="0" r="0" t="0"/>
          <a:stretch/>
        </p:blipFill>
        <p:spPr>
          <a:xfrm>
            <a:off x="31750" y="0"/>
            <a:ext cx="12130088" cy="6858000"/>
          </a:xfrm>
          <a:prstGeom prst="rect">
            <a:avLst/>
          </a:prstGeom>
          <a:noFill/>
          <a:ln>
            <a:noFill/>
          </a:ln>
        </p:spPr>
      </p:pic>
      <p:sp>
        <p:nvSpPr>
          <p:cNvPr id="518" name="Google Shape;518;p71"/>
          <p:cNvSpPr txBox="1"/>
          <p:nvPr/>
        </p:nvSpPr>
        <p:spPr>
          <a:xfrm>
            <a:off x="6097398" y="114560"/>
            <a:ext cx="6094602"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t-IT" sz="1400" u="none" cap="none" strike="noStrike">
                <a:solidFill>
                  <a:srgbClr val="000000"/>
                </a:solidFill>
                <a:latin typeface="Lato"/>
                <a:ea typeface="Lato"/>
                <a:cs typeface="Lato"/>
                <a:sym typeface="Lato"/>
              </a:rPr>
              <a:t>Sustainability by numbers</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graphicFrame>
        <p:nvGraphicFramePr>
          <p:cNvPr id="523" name="Google Shape;523;p72"/>
          <p:cNvGraphicFramePr/>
          <p:nvPr/>
        </p:nvGraphicFramePr>
        <p:xfrm>
          <a:off x="1677873" y="391829"/>
          <a:ext cx="9313333" cy="6074341"/>
        </p:xfrm>
        <a:graphic>
          <a:graphicData uri="http://schemas.openxmlformats.org/drawingml/2006/chart">
            <c:chart r:id="rId3"/>
          </a:graphicData>
        </a:graphic>
      </p:graphicFrame>
      <p:pic>
        <p:nvPicPr>
          <p:cNvPr id="524" name="Google Shape;524;p72"/>
          <p:cNvPicPr preferRelativeResize="0"/>
          <p:nvPr/>
        </p:nvPicPr>
        <p:blipFill rotWithShape="1">
          <a:blip r:embed="rId4">
            <a:alphaModFix/>
          </a:blip>
          <a:srcRect b="0" l="0" r="0" t="0"/>
          <a:stretch/>
        </p:blipFill>
        <p:spPr>
          <a:xfrm>
            <a:off x="6608235" y="218661"/>
            <a:ext cx="3146259" cy="3945835"/>
          </a:xfrm>
          <a:prstGeom prst="rect">
            <a:avLst/>
          </a:prstGeom>
          <a:noFill/>
          <a:ln>
            <a:noFill/>
          </a:ln>
        </p:spPr>
      </p:pic>
      <p:sp>
        <p:nvSpPr>
          <p:cNvPr id="525" name="Google Shape;525;p72"/>
          <p:cNvSpPr txBox="1"/>
          <p:nvPr/>
        </p:nvSpPr>
        <p:spPr>
          <a:xfrm>
            <a:off x="-9938" y="6166411"/>
            <a:ext cx="5347939"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1200" u="none" cap="none" strike="noStrike">
                <a:solidFill>
                  <a:srgbClr val="000000"/>
                </a:solidFill>
                <a:latin typeface="Calibri"/>
                <a:ea typeface="Calibri"/>
                <a:cs typeface="Calibri"/>
                <a:sym typeface="Calibri"/>
              </a:rPr>
              <a:t>Tassi BCE 1999-2023</a:t>
            </a:r>
            <a:endParaRPr/>
          </a:p>
          <a:p>
            <a:pPr indent="0" lvl="0" marL="0" marR="0" rtl="0" algn="l">
              <a:lnSpc>
                <a:spcPct val="100000"/>
              </a:lnSpc>
              <a:spcBef>
                <a:spcPts val="0"/>
              </a:spcBef>
              <a:spcAft>
                <a:spcPts val="0"/>
              </a:spcAft>
              <a:buNone/>
            </a:pPr>
            <a:r>
              <a:rPr b="0" i="0" lang="it-IT" sz="1200" u="none" cap="none" strike="noStrike">
                <a:solidFill>
                  <a:srgbClr val="000000"/>
                </a:solidFill>
                <a:latin typeface="Calibri"/>
                <a:ea typeface="Calibri"/>
                <a:cs typeface="Calibri"/>
                <a:sym typeface="Calibri"/>
              </a:rPr>
              <a:t>Da Sole 24 ore</a:t>
            </a:r>
            <a:endParaRPr/>
          </a:p>
          <a:p>
            <a:pPr indent="0" lvl="0" marL="0" marR="0" rtl="0" algn="l">
              <a:lnSpc>
                <a:spcPct val="100000"/>
              </a:lnSpc>
              <a:spcBef>
                <a:spcPts val="0"/>
              </a:spcBef>
              <a:spcAft>
                <a:spcPts val="0"/>
              </a:spcAft>
              <a:buNone/>
            </a:pPr>
            <a:r>
              <a:rPr b="0" i="0" lang="it-IT" sz="1200" u="none" cap="none" strike="noStrike">
                <a:solidFill>
                  <a:srgbClr val="000000"/>
                </a:solidFill>
                <a:latin typeface="Calibri"/>
                <a:ea typeface="Calibri"/>
                <a:cs typeface="Calibri"/>
                <a:sym typeface="Calibri"/>
              </a:rPr>
              <a:t>https://mutuionline.24oreborsaonline.ilsole24ore.com/guide-mutui/tasso-bce.asp</a:t>
            </a:r>
            <a:endParaRPr b="0" i="0" sz="1200" u="none" cap="none" strike="noStrike">
              <a:solidFill>
                <a:srgbClr val="000000"/>
              </a:solidFill>
              <a:latin typeface="Calibri"/>
              <a:ea typeface="Calibri"/>
              <a:cs typeface="Calibri"/>
              <a:sym typeface="Calibri"/>
            </a:endParaRPr>
          </a:p>
        </p:txBody>
      </p:sp>
      <p:sp>
        <p:nvSpPr>
          <p:cNvPr id="526" name="Google Shape;526;p72"/>
          <p:cNvSpPr txBox="1"/>
          <p:nvPr/>
        </p:nvSpPr>
        <p:spPr>
          <a:xfrm>
            <a:off x="-546100" y="5918200"/>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E59"/>
        </a:solidFill>
      </p:bgPr>
    </p:bg>
    <p:spTree>
      <p:nvGrpSpPr>
        <p:cNvPr id="122" name="Shape 122"/>
        <p:cNvGrpSpPr/>
        <p:nvPr/>
      </p:nvGrpSpPr>
      <p:grpSpPr>
        <a:xfrm>
          <a:off x="0" y="0"/>
          <a:ext cx="0" cy="0"/>
          <a:chOff x="0" y="0"/>
          <a:chExt cx="0" cy="0"/>
        </a:xfrm>
      </p:grpSpPr>
      <p:pic>
        <p:nvPicPr>
          <p:cNvPr descr="George E. P. Box quote: All models are wrong, but some are useful." id="123" name="Google Shape;123;p20"/>
          <p:cNvPicPr preferRelativeResize="0"/>
          <p:nvPr/>
        </p:nvPicPr>
        <p:blipFill rotWithShape="1">
          <a:blip r:embed="rId3">
            <a:alphaModFix/>
          </a:blip>
          <a:srcRect b="0" l="0" r="0" t="0"/>
          <a:stretch/>
        </p:blipFill>
        <p:spPr>
          <a:xfrm>
            <a:off x="698500" y="889000"/>
            <a:ext cx="10795000" cy="5080000"/>
          </a:xfrm>
          <a:prstGeom prst="rect">
            <a:avLst/>
          </a:prstGeom>
          <a:noFill/>
          <a:ln>
            <a:noFill/>
          </a:ln>
        </p:spPr>
      </p:pic>
      <p:sp>
        <p:nvSpPr>
          <p:cNvPr id="124" name="Google Shape;124;p20"/>
          <p:cNvSpPr txBox="1"/>
          <p:nvPr/>
        </p:nvSpPr>
        <p:spPr>
          <a:xfrm>
            <a:off x="4739625" y="1641750"/>
            <a:ext cx="6482400" cy="1241100"/>
          </a:xfrm>
          <a:prstGeom prst="rect">
            <a:avLst/>
          </a:prstGeom>
          <a:solidFill>
            <a:schemeClr val="dk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it-IT" sz="3000">
                <a:solidFill>
                  <a:schemeClr val="lt1"/>
                </a:solidFill>
                <a:latin typeface="Calibri"/>
                <a:ea typeface="Calibri"/>
                <a:cs typeface="Calibri"/>
                <a:sym typeface="Calibri"/>
              </a:rPr>
              <a:t>Tutti i modelli sono sbagliati, </a:t>
            </a:r>
            <a:br>
              <a:rPr lang="it-IT" sz="3000">
                <a:solidFill>
                  <a:schemeClr val="lt1"/>
                </a:solidFill>
                <a:latin typeface="Calibri"/>
                <a:ea typeface="Calibri"/>
                <a:cs typeface="Calibri"/>
                <a:sym typeface="Calibri"/>
              </a:rPr>
            </a:br>
            <a:r>
              <a:rPr lang="it-IT" sz="3000">
                <a:solidFill>
                  <a:schemeClr val="lt1"/>
                </a:solidFill>
                <a:latin typeface="Calibri"/>
                <a:ea typeface="Calibri"/>
                <a:cs typeface="Calibri"/>
                <a:sym typeface="Calibri"/>
              </a:rPr>
              <a:t>ma alcuni sono utili</a:t>
            </a:r>
            <a:endParaRPr sz="3000">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73"/>
          <p:cNvSpPr txBox="1"/>
          <p:nvPr>
            <p:ph type="title"/>
          </p:nvPr>
        </p:nvSpPr>
        <p:spPr>
          <a:xfrm>
            <a:off x="838200" y="2105526"/>
            <a:ext cx="10515600" cy="285273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it-IT" sz="3600">
                <a:solidFill>
                  <a:srgbClr val="0C30CD"/>
                </a:solidFill>
                <a:latin typeface="Arial"/>
                <a:ea typeface="Arial"/>
                <a:cs typeface="Arial"/>
                <a:sym typeface="Arial"/>
              </a:rPr>
              <a:t>Su un prestito di 100.000 € in 20 anni </a:t>
            </a:r>
            <a:br>
              <a:rPr b="1" lang="it-IT" sz="3600">
                <a:latin typeface="Arial"/>
                <a:ea typeface="Arial"/>
                <a:cs typeface="Arial"/>
                <a:sym typeface="Arial"/>
              </a:rPr>
            </a:br>
            <a:br>
              <a:rPr b="1" lang="it-IT" sz="3600">
                <a:latin typeface="Arial"/>
                <a:ea typeface="Arial"/>
                <a:cs typeface="Arial"/>
                <a:sym typeface="Arial"/>
              </a:rPr>
            </a:br>
            <a:r>
              <a:rPr b="1" lang="it-IT" sz="3600">
                <a:solidFill>
                  <a:srgbClr val="F3900A"/>
                </a:solidFill>
                <a:latin typeface="Arial"/>
                <a:ea typeface="Arial"/>
                <a:cs typeface="Arial"/>
                <a:sym typeface="Arial"/>
              </a:rPr>
              <a:t>un tasso del 3% significa 35.000 € di interessi</a:t>
            </a:r>
            <a:br>
              <a:rPr b="1" lang="it-IT" sz="3600">
                <a:solidFill>
                  <a:srgbClr val="F3900A"/>
                </a:solidFill>
                <a:latin typeface="Arial"/>
                <a:ea typeface="Arial"/>
                <a:cs typeface="Arial"/>
                <a:sym typeface="Arial"/>
              </a:rPr>
            </a:br>
            <a:br>
              <a:rPr b="1" lang="it-IT" sz="3600">
                <a:solidFill>
                  <a:srgbClr val="F3900A"/>
                </a:solidFill>
                <a:latin typeface="Arial"/>
                <a:ea typeface="Arial"/>
                <a:cs typeface="Arial"/>
                <a:sym typeface="Arial"/>
              </a:rPr>
            </a:br>
            <a:r>
              <a:rPr b="1" lang="it-IT" sz="3600">
                <a:solidFill>
                  <a:srgbClr val="F3900A"/>
                </a:solidFill>
                <a:latin typeface="Arial"/>
                <a:ea typeface="Arial"/>
                <a:cs typeface="Arial"/>
                <a:sym typeface="Arial"/>
              </a:rPr>
              <a:t>un tasso del 7% significa 90.000 € di interessi</a:t>
            </a:r>
            <a:endParaRPr b="1" sz="3600">
              <a:solidFill>
                <a:srgbClr val="19A27B"/>
              </a:solidFill>
              <a:latin typeface="Arial"/>
              <a:ea typeface="Arial"/>
              <a:cs typeface="Arial"/>
              <a:sym typeface="Arial"/>
            </a:endParaRPr>
          </a:p>
        </p:txBody>
      </p:sp>
      <p:pic>
        <p:nvPicPr>
          <p:cNvPr id="532" name="Google Shape;532;p73"/>
          <p:cNvPicPr preferRelativeResize="0"/>
          <p:nvPr/>
        </p:nvPicPr>
        <p:blipFill rotWithShape="1">
          <a:blip r:embed="rId3">
            <a:alphaModFix/>
          </a:blip>
          <a:srcRect b="0" l="0" r="0" t="0"/>
          <a:stretch/>
        </p:blipFill>
        <p:spPr>
          <a:xfrm>
            <a:off x="0" y="5114547"/>
            <a:ext cx="12192000" cy="174345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74"/>
          <p:cNvSpPr txBox="1"/>
          <p:nvPr>
            <p:ph type="title"/>
          </p:nvPr>
        </p:nvSpPr>
        <p:spPr>
          <a:xfrm>
            <a:off x="838200" y="1387076"/>
            <a:ext cx="10515600" cy="2852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it-IT" sz="3600">
                <a:solidFill>
                  <a:srgbClr val="0C30CD"/>
                </a:solidFill>
                <a:latin typeface="Arial"/>
                <a:ea typeface="Arial"/>
                <a:cs typeface="Arial"/>
                <a:sym typeface="Arial"/>
              </a:rPr>
              <a:t>TUTTO  quello che serve per la transizione </a:t>
            </a:r>
            <a:br>
              <a:rPr b="1" lang="it-IT" sz="3600">
                <a:solidFill>
                  <a:srgbClr val="0C30CD"/>
                </a:solidFill>
                <a:latin typeface="Arial"/>
                <a:ea typeface="Arial"/>
                <a:cs typeface="Arial"/>
                <a:sym typeface="Arial"/>
              </a:rPr>
            </a:br>
            <a:br>
              <a:rPr b="1" lang="it-IT" sz="2400">
                <a:solidFill>
                  <a:srgbClr val="0C30CD"/>
                </a:solidFill>
                <a:latin typeface="Arial"/>
                <a:ea typeface="Arial"/>
                <a:cs typeface="Arial"/>
                <a:sym typeface="Arial"/>
              </a:rPr>
            </a:br>
            <a:r>
              <a:rPr b="1" lang="it-IT" sz="2400">
                <a:solidFill>
                  <a:srgbClr val="0C30CD"/>
                </a:solidFill>
                <a:latin typeface="Arial"/>
                <a:ea typeface="Arial"/>
                <a:cs typeface="Arial"/>
                <a:sym typeface="Arial"/>
              </a:rPr>
              <a:t>(rinnovabili, efficienza, accumuli e a maggior ragione nucleare) </a:t>
            </a:r>
            <a:br>
              <a:rPr b="1" lang="it-IT" sz="2400">
                <a:solidFill>
                  <a:srgbClr val="0C30CD"/>
                </a:solidFill>
                <a:latin typeface="Arial"/>
                <a:ea typeface="Arial"/>
                <a:cs typeface="Arial"/>
                <a:sym typeface="Arial"/>
              </a:rPr>
            </a:br>
            <a:br>
              <a:rPr b="1" lang="it-IT" sz="2400">
                <a:solidFill>
                  <a:srgbClr val="0C30CD"/>
                </a:solidFill>
                <a:latin typeface="Arial"/>
                <a:ea typeface="Arial"/>
                <a:cs typeface="Arial"/>
                <a:sym typeface="Arial"/>
              </a:rPr>
            </a:br>
            <a:r>
              <a:rPr b="1" lang="it-IT" sz="3600">
                <a:solidFill>
                  <a:srgbClr val="0C30CD"/>
                </a:solidFill>
                <a:latin typeface="Arial"/>
                <a:ea typeface="Arial"/>
                <a:cs typeface="Arial"/>
                <a:sym typeface="Arial"/>
              </a:rPr>
              <a:t>richiede investimenti ora e </a:t>
            </a:r>
            <a:br>
              <a:rPr b="1" lang="it-IT" sz="3600">
                <a:solidFill>
                  <a:srgbClr val="0C30CD"/>
                </a:solidFill>
                <a:latin typeface="Arial"/>
                <a:ea typeface="Arial"/>
                <a:cs typeface="Arial"/>
                <a:sym typeface="Arial"/>
              </a:rPr>
            </a:br>
            <a:r>
              <a:rPr b="1" lang="it-IT" sz="3600">
                <a:solidFill>
                  <a:srgbClr val="0C30CD"/>
                </a:solidFill>
                <a:latin typeface="Arial"/>
                <a:ea typeface="Arial"/>
                <a:cs typeface="Arial"/>
                <a:sym typeface="Arial"/>
              </a:rPr>
              <a:t>restituisce benefici a lungo termine</a:t>
            </a:r>
            <a:br>
              <a:rPr b="1" lang="it-IT" sz="3600">
                <a:solidFill>
                  <a:srgbClr val="0C30CD"/>
                </a:solidFill>
                <a:latin typeface="Arial"/>
                <a:ea typeface="Arial"/>
                <a:cs typeface="Arial"/>
                <a:sym typeface="Arial"/>
              </a:rPr>
            </a:br>
            <a:br>
              <a:rPr b="1" lang="it-IT" sz="3600">
                <a:solidFill>
                  <a:srgbClr val="0C30CD"/>
                </a:solidFill>
                <a:latin typeface="Arial"/>
                <a:ea typeface="Arial"/>
                <a:cs typeface="Arial"/>
                <a:sym typeface="Arial"/>
              </a:rPr>
            </a:br>
            <a:r>
              <a:rPr b="1" lang="it-IT" sz="3600">
                <a:solidFill>
                  <a:srgbClr val="F19414"/>
                </a:solidFill>
                <a:latin typeface="Arial"/>
                <a:ea typeface="Arial"/>
                <a:cs typeface="Arial"/>
                <a:sym typeface="Arial"/>
              </a:rPr>
              <a:t>Quindi se i tassi di interesse sono alti </a:t>
            </a:r>
            <a:br>
              <a:rPr b="1" lang="it-IT" sz="3600">
                <a:solidFill>
                  <a:srgbClr val="F19414"/>
                </a:solidFill>
                <a:latin typeface="Arial"/>
                <a:ea typeface="Arial"/>
                <a:cs typeface="Arial"/>
                <a:sym typeface="Arial"/>
              </a:rPr>
            </a:br>
            <a:r>
              <a:rPr b="1" lang="it-IT">
                <a:solidFill>
                  <a:srgbClr val="F19414"/>
                </a:solidFill>
                <a:latin typeface="Arial"/>
                <a:ea typeface="Arial"/>
                <a:cs typeface="Arial"/>
                <a:sym typeface="Arial"/>
              </a:rPr>
              <a:t>TUTTO diventa più complicato</a:t>
            </a:r>
            <a:endParaRPr b="1" sz="3600">
              <a:solidFill>
                <a:srgbClr val="F19414"/>
              </a:solidFill>
              <a:latin typeface="Arial"/>
              <a:ea typeface="Arial"/>
              <a:cs typeface="Arial"/>
              <a:sym typeface="Arial"/>
            </a:endParaRPr>
          </a:p>
        </p:txBody>
      </p:sp>
      <p:pic>
        <p:nvPicPr>
          <p:cNvPr id="538" name="Google Shape;538;p74"/>
          <p:cNvPicPr preferRelativeResize="0"/>
          <p:nvPr/>
        </p:nvPicPr>
        <p:blipFill rotWithShape="1">
          <a:blip r:embed="rId3">
            <a:alphaModFix/>
          </a:blip>
          <a:srcRect b="0" l="0" r="0" t="0"/>
          <a:stretch/>
        </p:blipFill>
        <p:spPr>
          <a:xfrm>
            <a:off x="0" y="5114547"/>
            <a:ext cx="12192000" cy="174345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75"/>
          <p:cNvSpPr txBox="1"/>
          <p:nvPr>
            <p:ph type="title"/>
          </p:nvPr>
        </p:nvSpPr>
        <p:spPr>
          <a:xfrm>
            <a:off x="831851" y="1709741"/>
            <a:ext cx="10515600" cy="2852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b="1" lang="it-IT" sz="4400">
                <a:solidFill>
                  <a:srgbClr val="00A27B"/>
                </a:solidFill>
                <a:latin typeface="Arial"/>
                <a:ea typeface="Arial"/>
                <a:cs typeface="Arial"/>
                <a:sym typeface="Arial"/>
              </a:rPr>
              <a:t>Quinto </a:t>
            </a:r>
            <a:br>
              <a:rPr b="1" lang="it-IT" sz="4400">
                <a:latin typeface="Arial"/>
                <a:ea typeface="Arial"/>
                <a:cs typeface="Arial"/>
                <a:sym typeface="Arial"/>
              </a:rPr>
            </a:br>
            <a:br>
              <a:rPr b="1" lang="it-IT" sz="4400">
                <a:latin typeface="Arial"/>
                <a:ea typeface="Arial"/>
                <a:cs typeface="Arial"/>
                <a:sym typeface="Arial"/>
              </a:rPr>
            </a:br>
            <a:r>
              <a:rPr b="1" lang="it-IT" sz="4400">
                <a:solidFill>
                  <a:srgbClr val="F3900A"/>
                </a:solidFill>
                <a:latin typeface="Arial"/>
                <a:ea typeface="Arial"/>
                <a:cs typeface="Arial"/>
                <a:sym typeface="Arial"/>
              </a:rPr>
              <a:t>perché serve innescare processi di cambiamento generativi</a:t>
            </a:r>
            <a:endParaRPr/>
          </a:p>
        </p:txBody>
      </p:sp>
      <p:pic>
        <p:nvPicPr>
          <p:cNvPr id="544" name="Google Shape;544;p75"/>
          <p:cNvPicPr preferRelativeResize="0"/>
          <p:nvPr/>
        </p:nvPicPr>
        <p:blipFill rotWithShape="1">
          <a:blip r:embed="rId3">
            <a:alphaModFix/>
          </a:blip>
          <a:srcRect b="0" l="0" r="0" t="0"/>
          <a:stretch/>
        </p:blipFill>
        <p:spPr>
          <a:xfrm>
            <a:off x="0" y="5114547"/>
            <a:ext cx="12192000" cy="1743456"/>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grpSp>
        <p:nvGrpSpPr>
          <p:cNvPr id="550" name="Google Shape;550;p76"/>
          <p:cNvGrpSpPr/>
          <p:nvPr/>
        </p:nvGrpSpPr>
        <p:grpSpPr>
          <a:xfrm>
            <a:off x="1155292" y="446927"/>
            <a:ext cx="9940304" cy="5965697"/>
            <a:chOff x="1155292" y="3175"/>
            <a:chExt cx="9940304" cy="5965697"/>
          </a:xfrm>
        </p:grpSpPr>
        <p:sp>
          <p:nvSpPr>
            <p:cNvPr id="551" name="Google Shape;551;p76"/>
            <p:cNvSpPr/>
            <p:nvPr/>
          </p:nvSpPr>
          <p:spPr>
            <a:xfrm>
              <a:off x="4856668" y="3175"/>
              <a:ext cx="2478661" cy="782835"/>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76"/>
            <p:cNvSpPr txBox="1"/>
            <p:nvPr/>
          </p:nvSpPr>
          <p:spPr>
            <a:xfrm>
              <a:off x="4879596" y="26103"/>
              <a:ext cx="2432805" cy="736979"/>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rgbClr val="000000"/>
                </a:buClr>
                <a:buSzPts val="3200"/>
                <a:buFont typeface="Arial"/>
                <a:buNone/>
              </a:pPr>
              <a:r>
                <a:rPr b="0" i="0" lang="it-IT" sz="3200" u="none" cap="none" strike="noStrike">
                  <a:solidFill>
                    <a:schemeClr val="lt1"/>
                  </a:solidFill>
                  <a:latin typeface="Arial"/>
                  <a:ea typeface="Arial"/>
                  <a:cs typeface="Arial"/>
                  <a:sym typeface="Arial"/>
                </a:rPr>
                <a:t>Formazione</a:t>
              </a:r>
              <a:endParaRPr/>
            </a:p>
          </p:txBody>
        </p:sp>
        <p:sp>
          <p:nvSpPr>
            <p:cNvPr id="553" name="Google Shape;553;p76"/>
            <p:cNvSpPr/>
            <p:nvPr/>
          </p:nvSpPr>
          <p:spPr>
            <a:xfrm rot="820683">
              <a:off x="7496719" y="745846"/>
              <a:ext cx="1210994" cy="273992"/>
            </a:xfrm>
            <a:prstGeom prst="leftRightArrow">
              <a:avLst>
                <a:gd fmla="val 60000" name="adj1"/>
                <a:gd fmla="val 50000" name="adj2"/>
              </a:avLst>
            </a:prstGeom>
            <a:gradFill>
              <a:gsLst>
                <a:gs pos="0">
                  <a:srgbClr val="92AAEA"/>
                </a:gs>
                <a:gs pos="50000">
                  <a:srgbClr val="BDCAF0"/>
                </a:gs>
                <a:gs pos="100000">
                  <a:srgbClr val="DEE4F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76"/>
            <p:cNvSpPr txBox="1"/>
            <p:nvPr/>
          </p:nvSpPr>
          <p:spPr>
            <a:xfrm rot="820683">
              <a:off x="7578917" y="800644"/>
              <a:ext cx="1046598" cy="16439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55" name="Google Shape;555;p76"/>
            <p:cNvSpPr/>
            <p:nvPr/>
          </p:nvSpPr>
          <p:spPr>
            <a:xfrm>
              <a:off x="8869102" y="948988"/>
              <a:ext cx="2226494" cy="782835"/>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76"/>
            <p:cNvSpPr txBox="1"/>
            <p:nvPr/>
          </p:nvSpPr>
          <p:spPr>
            <a:xfrm>
              <a:off x="8892030" y="971916"/>
              <a:ext cx="2180638" cy="736979"/>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rgbClr val="000000"/>
                </a:buClr>
                <a:buSzPts val="3200"/>
                <a:buFont typeface="Arial"/>
                <a:buNone/>
              </a:pPr>
              <a:r>
                <a:rPr b="0" i="0" lang="it-IT" sz="3200" u="none" cap="none" strike="noStrike">
                  <a:solidFill>
                    <a:schemeClr val="lt1"/>
                  </a:solidFill>
                  <a:latin typeface="Arial"/>
                  <a:ea typeface="Arial"/>
                  <a:cs typeface="Arial"/>
                  <a:sym typeface="Arial"/>
                </a:rPr>
                <a:t>Economia</a:t>
              </a:r>
              <a:endParaRPr/>
            </a:p>
          </p:txBody>
        </p:sp>
        <p:sp>
          <p:nvSpPr>
            <p:cNvPr id="557" name="Google Shape;557;p76"/>
            <p:cNvSpPr/>
            <p:nvPr/>
          </p:nvSpPr>
          <p:spPr>
            <a:xfrm rot="5417970">
              <a:off x="9368953" y="2714456"/>
              <a:ext cx="1210994" cy="273992"/>
            </a:xfrm>
            <a:prstGeom prst="leftRightArrow">
              <a:avLst>
                <a:gd fmla="val 60000" name="adj1"/>
                <a:gd fmla="val 50000" name="adj2"/>
              </a:avLst>
            </a:prstGeom>
            <a:gradFill>
              <a:gsLst>
                <a:gs pos="0">
                  <a:srgbClr val="92AAEA"/>
                </a:gs>
                <a:gs pos="50000">
                  <a:srgbClr val="BDCAF0"/>
                </a:gs>
                <a:gs pos="100000">
                  <a:srgbClr val="DEE4F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76"/>
            <p:cNvSpPr txBox="1"/>
            <p:nvPr/>
          </p:nvSpPr>
          <p:spPr>
            <a:xfrm rot="-5382030">
              <a:off x="9451151" y="2769254"/>
              <a:ext cx="1046598" cy="16439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59" name="Google Shape;559;p76"/>
            <p:cNvSpPr/>
            <p:nvPr/>
          </p:nvSpPr>
          <p:spPr>
            <a:xfrm>
              <a:off x="8853305" y="3971082"/>
              <a:ext cx="2226494" cy="782835"/>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76"/>
            <p:cNvSpPr txBox="1"/>
            <p:nvPr/>
          </p:nvSpPr>
          <p:spPr>
            <a:xfrm>
              <a:off x="8876233" y="3994010"/>
              <a:ext cx="2180638" cy="736979"/>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rgbClr val="000000"/>
                </a:buClr>
                <a:buSzPts val="3200"/>
                <a:buFont typeface="Arial"/>
                <a:buNone/>
              </a:pPr>
              <a:r>
                <a:rPr b="0" i="0" lang="it-IT" sz="3200" u="none" cap="none" strike="noStrike">
                  <a:solidFill>
                    <a:schemeClr val="lt1"/>
                  </a:solidFill>
                  <a:latin typeface="Arial"/>
                  <a:ea typeface="Arial"/>
                  <a:cs typeface="Arial"/>
                  <a:sym typeface="Arial"/>
                </a:rPr>
                <a:t>Media</a:t>
              </a:r>
              <a:endParaRPr/>
            </a:p>
          </p:txBody>
        </p:sp>
        <p:sp>
          <p:nvSpPr>
            <p:cNvPr id="561" name="Google Shape;561;p76"/>
            <p:cNvSpPr/>
            <p:nvPr/>
          </p:nvSpPr>
          <p:spPr>
            <a:xfrm rot="9754384">
              <a:off x="7425778" y="4832981"/>
              <a:ext cx="1210994" cy="273992"/>
            </a:xfrm>
            <a:prstGeom prst="leftRightArrow">
              <a:avLst>
                <a:gd fmla="val 60000" name="adj1"/>
                <a:gd fmla="val 50000" name="adj2"/>
              </a:avLst>
            </a:prstGeom>
            <a:gradFill>
              <a:gsLst>
                <a:gs pos="0">
                  <a:srgbClr val="92AAEA"/>
                </a:gs>
                <a:gs pos="50000">
                  <a:srgbClr val="BDCAF0"/>
                </a:gs>
                <a:gs pos="100000">
                  <a:srgbClr val="DEE4F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76"/>
            <p:cNvSpPr txBox="1"/>
            <p:nvPr/>
          </p:nvSpPr>
          <p:spPr>
            <a:xfrm rot="-1045616">
              <a:off x="7507976" y="4887779"/>
              <a:ext cx="1046598" cy="16439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63" name="Google Shape;563;p76"/>
            <p:cNvSpPr/>
            <p:nvPr/>
          </p:nvSpPr>
          <p:spPr>
            <a:xfrm>
              <a:off x="4982752" y="5186037"/>
              <a:ext cx="2226494" cy="782835"/>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76"/>
            <p:cNvSpPr txBox="1"/>
            <p:nvPr/>
          </p:nvSpPr>
          <p:spPr>
            <a:xfrm>
              <a:off x="5005680" y="5208965"/>
              <a:ext cx="2180638" cy="736979"/>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rgbClr val="000000"/>
                </a:buClr>
                <a:buSzPts val="3200"/>
                <a:buFont typeface="Arial"/>
                <a:buNone/>
              </a:pPr>
              <a:r>
                <a:rPr b="0" i="0" lang="it-IT" sz="3200" u="none" cap="none" strike="noStrike">
                  <a:solidFill>
                    <a:schemeClr val="lt1"/>
                  </a:solidFill>
                  <a:latin typeface="Arial"/>
                  <a:ea typeface="Arial"/>
                  <a:cs typeface="Arial"/>
                  <a:sym typeface="Arial"/>
                </a:rPr>
                <a:t>Persone</a:t>
              </a:r>
              <a:endParaRPr/>
            </a:p>
          </p:txBody>
        </p:sp>
        <p:sp>
          <p:nvSpPr>
            <p:cNvPr id="565" name="Google Shape;565;p76"/>
            <p:cNvSpPr/>
            <p:nvPr/>
          </p:nvSpPr>
          <p:spPr>
            <a:xfrm rot="-9675961">
              <a:off x="3576772" y="4791432"/>
              <a:ext cx="1210994" cy="273992"/>
            </a:xfrm>
            <a:prstGeom prst="leftRightArrow">
              <a:avLst>
                <a:gd fmla="val 60000" name="adj1"/>
                <a:gd fmla="val 50000" name="adj2"/>
              </a:avLst>
            </a:prstGeom>
            <a:gradFill>
              <a:gsLst>
                <a:gs pos="0">
                  <a:srgbClr val="92AAEA"/>
                </a:gs>
                <a:gs pos="50000">
                  <a:srgbClr val="BDCAF0"/>
                </a:gs>
                <a:gs pos="100000">
                  <a:srgbClr val="DEE4F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76"/>
            <p:cNvSpPr txBox="1"/>
            <p:nvPr/>
          </p:nvSpPr>
          <p:spPr>
            <a:xfrm rot="1124039">
              <a:off x="3658970" y="4846230"/>
              <a:ext cx="1046598" cy="16439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67" name="Google Shape;567;p76"/>
            <p:cNvSpPr/>
            <p:nvPr/>
          </p:nvSpPr>
          <p:spPr>
            <a:xfrm>
              <a:off x="1155292" y="3887983"/>
              <a:ext cx="2226494" cy="782835"/>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76"/>
            <p:cNvSpPr txBox="1"/>
            <p:nvPr/>
          </p:nvSpPr>
          <p:spPr>
            <a:xfrm>
              <a:off x="1178220" y="3910911"/>
              <a:ext cx="2180638" cy="736979"/>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rgbClr val="000000"/>
                </a:buClr>
                <a:buSzPts val="3200"/>
                <a:buFont typeface="Arial"/>
                <a:buNone/>
              </a:pPr>
              <a:r>
                <a:rPr b="0" i="0" lang="it-IT" sz="3200" u="none" cap="none" strike="noStrike">
                  <a:solidFill>
                    <a:schemeClr val="lt1"/>
                  </a:solidFill>
                  <a:latin typeface="Arial"/>
                  <a:ea typeface="Arial"/>
                  <a:cs typeface="Arial"/>
                  <a:sym typeface="Arial"/>
                </a:rPr>
                <a:t>Politica</a:t>
              </a:r>
              <a:endParaRPr/>
            </a:p>
          </p:txBody>
        </p:sp>
        <p:sp>
          <p:nvSpPr>
            <p:cNvPr id="569" name="Google Shape;569;p76"/>
            <p:cNvSpPr/>
            <p:nvPr/>
          </p:nvSpPr>
          <p:spPr>
            <a:xfrm rot="-5381277">
              <a:off x="1670763" y="2724766"/>
              <a:ext cx="1210994" cy="273992"/>
            </a:xfrm>
            <a:prstGeom prst="leftRightArrow">
              <a:avLst>
                <a:gd fmla="val 60000" name="adj1"/>
                <a:gd fmla="val 50000" name="adj2"/>
              </a:avLst>
            </a:prstGeom>
            <a:gradFill>
              <a:gsLst>
                <a:gs pos="0">
                  <a:srgbClr val="92AAEA"/>
                </a:gs>
                <a:gs pos="50000">
                  <a:srgbClr val="BDCAF0"/>
                </a:gs>
                <a:gs pos="100000">
                  <a:srgbClr val="DEE4F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76"/>
            <p:cNvSpPr txBox="1"/>
            <p:nvPr/>
          </p:nvSpPr>
          <p:spPr>
            <a:xfrm rot="-5381277">
              <a:off x="1752961" y="2779564"/>
              <a:ext cx="1046598" cy="16439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71" name="Google Shape;571;p76"/>
            <p:cNvSpPr/>
            <p:nvPr/>
          </p:nvSpPr>
          <p:spPr>
            <a:xfrm>
              <a:off x="1170734" y="1052706"/>
              <a:ext cx="2226494" cy="782835"/>
            </a:xfrm>
            <a:prstGeom prst="roundRect">
              <a:avLst>
                <a:gd fmla="val 1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76"/>
            <p:cNvSpPr txBox="1"/>
            <p:nvPr/>
          </p:nvSpPr>
          <p:spPr>
            <a:xfrm>
              <a:off x="1193662" y="1075634"/>
              <a:ext cx="2180638" cy="736979"/>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rgbClr val="000000"/>
                </a:buClr>
                <a:buSzPts val="3200"/>
                <a:buFont typeface="Arial"/>
                <a:buNone/>
              </a:pPr>
              <a:r>
                <a:rPr b="0" i="0" lang="it-IT" sz="3200" u="none" cap="none" strike="noStrike">
                  <a:solidFill>
                    <a:schemeClr val="lt1"/>
                  </a:solidFill>
                  <a:latin typeface="Arial"/>
                  <a:ea typeface="Arial"/>
                  <a:cs typeface="Arial"/>
                  <a:sym typeface="Arial"/>
                </a:rPr>
                <a:t>Tecnologia</a:t>
              </a:r>
              <a:endParaRPr/>
            </a:p>
          </p:txBody>
        </p:sp>
        <p:sp>
          <p:nvSpPr>
            <p:cNvPr id="573" name="Google Shape;573;p76"/>
            <p:cNvSpPr/>
            <p:nvPr/>
          </p:nvSpPr>
          <p:spPr>
            <a:xfrm rot="-923603">
              <a:off x="3521451" y="799719"/>
              <a:ext cx="1210994" cy="273992"/>
            </a:xfrm>
            <a:prstGeom prst="leftRightArrow">
              <a:avLst>
                <a:gd fmla="val 60000" name="adj1"/>
                <a:gd fmla="val 50000" name="adj2"/>
              </a:avLst>
            </a:prstGeom>
            <a:gradFill>
              <a:gsLst>
                <a:gs pos="0">
                  <a:srgbClr val="92AAEA"/>
                </a:gs>
                <a:gs pos="50000">
                  <a:srgbClr val="BDCAF0"/>
                </a:gs>
                <a:gs pos="100000">
                  <a:srgbClr val="DEE4F7"/>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76"/>
            <p:cNvSpPr txBox="1"/>
            <p:nvPr/>
          </p:nvSpPr>
          <p:spPr>
            <a:xfrm rot="-923603">
              <a:off x="3603649" y="854517"/>
              <a:ext cx="1046598" cy="16439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575" name="Google Shape;575;p76"/>
          <p:cNvSpPr txBox="1"/>
          <p:nvPr>
            <p:ph type="ctrTitle"/>
          </p:nvPr>
        </p:nvSpPr>
        <p:spPr>
          <a:xfrm>
            <a:off x="3181349" y="2655402"/>
            <a:ext cx="5829300" cy="110251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it-IT" sz="4050">
                <a:solidFill>
                  <a:schemeClr val="accent1"/>
                </a:solidFill>
                <a:latin typeface="Arial"/>
                <a:ea typeface="Arial"/>
                <a:cs typeface="Arial"/>
                <a:sym typeface="Arial"/>
              </a:rPr>
              <a:t>Decarbonizzazione</a:t>
            </a:r>
            <a:endParaRPr b="1" sz="4050">
              <a:solidFill>
                <a:schemeClr val="accent1"/>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77"/>
          <p:cNvSpPr txBox="1"/>
          <p:nvPr>
            <p:ph type="title"/>
          </p:nvPr>
        </p:nvSpPr>
        <p:spPr>
          <a:xfrm>
            <a:off x="831851" y="1709741"/>
            <a:ext cx="10515600" cy="285273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6000"/>
              <a:buFont typeface="Calibri"/>
              <a:buNone/>
            </a:pPr>
            <a:r>
              <a:rPr b="1" lang="it-IT" sz="4400">
                <a:solidFill>
                  <a:srgbClr val="00A27B"/>
                </a:solidFill>
                <a:latin typeface="Arial"/>
                <a:ea typeface="Arial"/>
                <a:cs typeface="Arial"/>
                <a:sym typeface="Arial"/>
              </a:rPr>
              <a:t>Sesto</a:t>
            </a:r>
            <a:br>
              <a:rPr b="1" lang="it-IT" sz="4400">
                <a:latin typeface="Arial"/>
                <a:ea typeface="Arial"/>
                <a:cs typeface="Arial"/>
                <a:sym typeface="Arial"/>
              </a:rPr>
            </a:br>
            <a:br>
              <a:rPr b="1" lang="it-IT" sz="4400">
                <a:latin typeface="Arial"/>
                <a:ea typeface="Arial"/>
                <a:cs typeface="Arial"/>
                <a:sym typeface="Arial"/>
              </a:rPr>
            </a:br>
            <a:r>
              <a:rPr b="1" lang="it-IT" sz="4400">
                <a:solidFill>
                  <a:srgbClr val="F3900A"/>
                </a:solidFill>
                <a:latin typeface="Arial"/>
                <a:ea typeface="Arial"/>
                <a:cs typeface="Arial"/>
                <a:sym typeface="Arial"/>
              </a:rPr>
              <a:t>perché più rinnovabili non vuol dire </a:t>
            </a:r>
            <a:r>
              <a:rPr b="1" i="1" lang="it-IT" sz="4400">
                <a:solidFill>
                  <a:srgbClr val="F3900A"/>
                </a:solidFill>
                <a:latin typeface="Arial"/>
                <a:ea typeface="Arial"/>
                <a:cs typeface="Arial"/>
                <a:sym typeface="Arial"/>
              </a:rPr>
              <a:t>per forza </a:t>
            </a:r>
            <a:r>
              <a:rPr b="1" lang="it-IT" sz="4400">
                <a:solidFill>
                  <a:srgbClr val="F3900A"/>
                </a:solidFill>
                <a:latin typeface="Arial"/>
                <a:ea typeface="Arial"/>
                <a:cs typeface="Arial"/>
                <a:sym typeface="Arial"/>
              </a:rPr>
              <a:t>più democrazia o più pace</a:t>
            </a:r>
            <a:endParaRPr/>
          </a:p>
        </p:txBody>
      </p:sp>
      <p:pic>
        <p:nvPicPr>
          <p:cNvPr id="581" name="Google Shape;581;p77"/>
          <p:cNvPicPr preferRelativeResize="0"/>
          <p:nvPr/>
        </p:nvPicPr>
        <p:blipFill rotWithShape="1">
          <a:blip r:embed="rId3">
            <a:alphaModFix/>
          </a:blip>
          <a:srcRect b="0" l="0" r="0" t="0"/>
          <a:stretch/>
        </p:blipFill>
        <p:spPr>
          <a:xfrm>
            <a:off x="0" y="5114547"/>
            <a:ext cx="12192000" cy="1743456"/>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pic>
        <p:nvPicPr>
          <p:cNvPr id="586" name="Google Shape;586;p78"/>
          <p:cNvPicPr preferRelativeResize="0"/>
          <p:nvPr/>
        </p:nvPicPr>
        <p:blipFill rotWithShape="1">
          <a:blip r:embed="rId3">
            <a:alphaModFix/>
          </a:blip>
          <a:srcRect b="0" l="0" r="0" t="0"/>
          <a:stretch/>
        </p:blipFill>
        <p:spPr>
          <a:xfrm>
            <a:off x="1207446" y="510988"/>
            <a:ext cx="9777108" cy="6037729"/>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pic>
        <p:nvPicPr>
          <p:cNvPr id="591" name="Google Shape;591;p79"/>
          <p:cNvPicPr preferRelativeResize="0"/>
          <p:nvPr/>
        </p:nvPicPr>
        <p:blipFill rotWithShape="1">
          <a:blip r:embed="rId3">
            <a:alphaModFix/>
          </a:blip>
          <a:srcRect b="0" l="0" r="0" t="0"/>
          <a:stretch/>
        </p:blipFill>
        <p:spPr>
          <a:xfrm>
            <a:off x="3700485" y="373890"/>
            <a:ext cx="8146959" cy="6110219"/>
          </a:xfrm>
          <a:prstGeom prst="rect">
            <a:avLst/>
          </a:prstGeom>
          <a:noFill/>
          <a:ln>
            <a:noFill/>
          </a:ln>
        </p:spPr>
      </p:pic>
      <p:sp>
        <p:nvSpPr>
          <p:cNvPr id="592" name="Google Shape;592;p79"/>
          <p:cNvSpPr txBox="1"/>
          <p:nvPr/>
        </p:nvSpPr>
        <p:spPr>
          <a:xfrm>
            <a:off x="344555" y="373890"/>
            <a:ext cx="3086541" cy="618630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1800" u="none" cap="none" strike="noStrike">
                <a:solidFill>
                  <a:srgbClr val="1C478D"/>
                </a:solidFill>
                <a:latin typeface="Calibri"/>
                <a:ea typeface="Calibri"/>
                <a:cs typeface="Calibri"/>
                <a:sym typeface="Calibri"/>
              </a:rPr>
              <a:t>The Xlinks Morocco-UK Power Project is a proposal to create 10.5 GW of renewable generation, 20 GWh of battery storage and a 3.6 GW high-voltage direct current interconnector to carry solar and wind-generated electricity from the Kingdom of Morocco to the United Kingdom</a:t>
            </a:r>
            <a:endParaRPr/>
          </a:p>
          <a:p>
            <a:pPr indent="0" lvl="0" marL="0" marR="0" rtl="0" algn="l">
              <a:lnSpc>
                <a:spcPct val="100000"/>
              </a:lnSpc>
              <a:spcBef>
                <a:spcPts val="0"/>
              </a:spcBef>
              <a:spcAft>
                <a:spcPts val="0"/>
              </a:spcAft>
              <a:buNone/>
            </a:pPr>
            <a:r>
              <a:t/>
            </a:r>
            <a:endParaRPr b="1" i="0" sz="1800" u="none" cap="none" strike="noStrike">
              <a:solidFill>
                <a:srgbClr val="1C478D"/>
              </a:solidFill>
              <a:latin typeface="Calibri"/>
              <a:ea typeface="Calibri"/>
              <a:cs typeface="Calibri"/>
              <a:sym typeface="Calibri"/>
            </a:endParaRPr>
          </a:p>
          <a:p>
            <a:pPr indent="0" lvl="0" marL="0" marR="0" rtl="0" algn="l">
              <a:lnSpc>
                <a:spcPct val="100000"/>
              </a:lnSpc>
              <a:spcBef>
                <a:spcPts val="0"/>
              </a:spcBef>
              <a:spcAft>
                <a:spcPts val="0"/>
              </a:spcAft>
              <a:buNone/>
            </a:pPr>
            <a:r>
              <a:rPr b="1" i="0" lang="it-IT" sz="1800" u="none" cap="none" strike="noStrike">
                <a:solidFill>
                  <a:srgbClr val="1C478D"/>
                </a:solidFill>
                <a:latin typeface="Calibri"/>
                <a:ea typeface="Calibri"/>
                <a:cs typeface="Calibri"/>
                <a:sym typeface="Calibri"/>
              </a:rPr>
              <a:t>If built, the 3,800 km cable will be the longest undersea power cable by far, and would supply up to 7.5% of the UK's electricity consumption</a:t>
            </a:r>
            <a:endParaRPr b="1" i="0" sz="1800" u="none" cap="none" strike="noStrike">
              <a:solidFill>
                <a:srgbClr val="1C478D"/>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800" u="none" cap="none" strike="noStrike">
              <a:solidFill>
                <a:srgbClr val="1C478D"/>
              </a:solidFill>
              <a:latin typeface="Calibri"/>
              <a:ea typeface="Calibri"/>
              <a:cs typeface="Calibri"/>
              <a:sym typeface="Calibri"/>
            </a:endParaRPr>
          </a:p>
          <a:p>
            <a:pPr indent="0" lvl="0" marL="0" marR="0" rtl="0" algn="l">
              <a:lnSpc>
                <a:spcPct val="100000"/>
              </a:lnSpc>
              <a:spcBef>
                <a:spcPts val="0"/>
              </a:spcBef>
              <a:spcAft>
                <a:spcPts val="0"/>
              </a:spcAft>
              <a:buNone/>
            </a:pPr>
            <a:r>
              <a:rPr b="1" i="0" lang="it-IT" sz="1800" u="none" cap="none" strike="noStrike">
                <a:solidFill>
                  <a:srgbClr val="1C478D"/>
                </a:solidFill>
                <a:latin typeface="Calibri"/>
                <a:ea typeface="Calibri"/>
                <a:cs typeface="Calibri"/>
                <a:sym typeface="Calibri"/>
              </a:rPr>
              <a:t>The first phase of the project is expected to be operational in 2029, with the second phase due in 2031</a:t>
            </a:r>
            <a:endParaRPr/>
          </a:p>
          <a:p>
            <a:pPr indent="0" lvl="0" marL="0" marR="0" rtl="0" algn="l">
              <a:lnSpc>
                <a:spcPct val="100000"/>
              </a:lnSpc>
              <a:spcBef>
                <a:spcPts val="0"/>
              </a:spcBef>
              <a:spcAft>
                <a:spcPts val="0"/>
              </a:spcAft>
              <a:buNone/>
            </a:pPr>
            <a:r>
              <a:t/>
            </a:r>
            <a:endParaRPr b="1" i="0" sz="1800" u="none" cap="none" strike="noStrike">
              <a:solidFill>
                <a:srgbClr val="1C478D"/>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pic>
        <p:nvPicPr>
          <p:cNvPr descr="Argentina campione, il gestaccio del portiere eroe Martinez sconvolge  tutti: ecco cosa ha fatto" id="597" name="Google Shape;597;p80"/>
          <p:cNvPicPr preferRelativeResize="0"/>
          <p:nvPr/>
        </p:nvPicPr>
        <p:blipFill rotWithShape="1">
          <a:blip r:embed="rId3">
            <a:alphaModFix/>
          </a:blip>
          <a:srcRect b="0" l="0" r="0" t="0"/>
          <a:stretch/>
        </p:blipFill>
        <p:spPr>
          <a:xfrm>
            <a:off x="168963" y="1278669"/>
            <a:ext cx="2504663" cy="2464985"/>
          </a:xfrm>
          <a:prstGeom prst="rect">
            <a:avLst/>
          </a:prstGeom>
          <a:noFill/>
          <a:ln>
            <a:noFill/>
          </a:ln>
        </p:spPr>
      </p:pic>
      <p:pic>
        <p:nvPicPr>
          <p:cNvPr id="598" name="Google Shape;598;p80"/>
          <p:cNvPicPr preferRelativeResize="0"/>
          <p:nvPr/>
        </p:nvPicPr>
        <p:blipFill rotWithShape="1">
          <a:blip r:embed="rId4">
            <a:alphaModFix/>
          </a:blip>
          <a:srcRect b="0" l="0" r="0" t="0"/>
          <a:stretch/>
        </p:blipFill>
        <p:spPr>
          <a:xfrm>
            <a:off x="2967093" y="268355"/>
            <a:ext cx="2698399" cy="2454965"/>
          </a:xfrm>
          <a:prstGeom prst="rect">
            <a:avLst/>
          </a:prstGeom>
          <a:noFill/>
          <a:ln>
            <a:noFill/>
          </a:ln>
        </p:spPr>
      </p:pic>
      <p:pic>
        <p:nvPicPr>
          <p:cNvPr descr="OPINION: PSG's Messi signing is 'Brand Qatar' in action - Doha News | Qatar" id="599" name="Google Shape;599;p80"/>
          <p:cNvPicPr preferRelativeResize="0"/>
          <p:nvPr/>
        </p:nvPicPr>
        <p:blipFill rotWithShape="1">
          <a:blip r:embed="rId5">
            <a:alphaModFix/>
          </a:blip>
          <a:srcRect b="0" l="0" r="0" t="0"/>
          <a:stretch/>
        </p:blipFill>
        <p:spPr>
          <a:xfrm>
            <a:off x="2967093" y="2941981"/>
            <a:ext cx="2600187" cy="2534478"/>
          </a:xfrm>
          <a:prstGeom prst="rect">
            <a:avLst/>
          </a:prstGeom>
          <a:noFill/>
          <a:ln>
            <a:noFill/>
          </a:ln>
        </p:spPr>
      </p:pic>
      <p:pic>
        <p:nvPicPr>
          <p:cNvPr descr="VIDEO: Saudi Arabian Fans Disrespect Cristiano Ronaldo as They Stamp His  Jersey After Humiliating Loss in Major Competition - EssentiallySports" id="600" name="Google Shape;600;p80"/>
          <p:cNvPicPr preferRelativeResize="0"/>
          <p:nvPr/>
        </p:nvPicPr>
        <p:blipFill rotWithShape="1">
          <a:blip r:embed="rId6">
            <a:alphaModFix/>
          </a:blip>
          <a:srcRect b="0" l="0" r="0" t="0"/>
          <a:stretch/>
        </p:blipFill>
        <p:spPr>
          <a:xfrm>
            <a:off x="166189" y="4621694"/>
            <a:ext cx="2504663" cy="1870148"/>
          </a:xfrm>
          <a:prstGeom prst="rect">
            <a:avLst/>
          </a:prstGeom>
          <a:noFill/>
          <a:ln>
            <a:noFill/>
          </a:ln>
        </p:spPr>
      </p:pic>
      <p:pic>
        <p:nvPicPr>
          <p:cNvPr descr="Infographic: Yemen's war explained in maps and charts | Conflict News | Al  Jazeera" id="601" name="Google Shape;601;p80"/>
          <p:cNvPicPr preferRelativeResize="0"/>
          <p:nvPr/>
        </p:nvPicPr>
        <p:blipFill rotWithShape="1">
          <a:blip r:embed="rId7">
            <a:alphaModFix/>
          </a:blip>
          <a:srcRect b="0" l="0" r="0" t="0"/>
          <a:stretch/>
        </p:blipFill>
        <p:spPr>
          <a:xfrm>
            <a:off x="5976379" y="188842"/>
            <a:ext cx="2753139" cy="2753139"/>
          </a:xfrm>
          <a:prstGeom prst="rect">
            <a:avLst/>
          </a:prstGeom>
          <a:noFill/>
          <a:ln>
            <a:noFill/>
          </a:ln>
        </p:spPr>
      </p:pic>
      <p:pic>
        <p:nvPicPr>
          <p:cNvPr descr="L'Ue denuncia il sabotaggio dei gasdotti russi Nord Stream - Eunews" id="602" name="Google Shape;602;p80"/>
          <p:cNvPicPr preferRelativeResize="0"/>
          <p:nvPr/>
        </p:nvPicPr>
        <p:blipFill rotWithShape="1">
          <a:blip r:embed="rId8">
            <a:alphaModFix/>
          </a:blip>
          <a:srcRect b="0" l="0" r="0" t="0"/>
          <a:stretch/>
        </p:blipFill>
        <p:spPr>
          <a:xfrm>
            <a:off x="5950336" y="3686619"/>
            <a:ext cx="2805224" cy="1870149"/>
          </a:xfrm>
          <a:prstGeom prst="rect">
            <a:avLst/>
          </a:prstGeom>
          <a:noFill/>
          <a:ln>
            <a:noFill/>
          </a:ln>
        </p:spPr>
      </p:pic>
      <p:pic>
        <p:nvPicPr>
          <p:cNvPr id="603" name="Google Shape;603;p80"/>
          <p:cNvPicPr preferRelativeResize="0"/>
          <p:nvPr/>
        </p:nvPicPr>
        <p:blipFill rotWithShape="1">
          <a:blip r:embed="rId9">
            <a:alphaModFix/>
          </a:blip>
          <a:srcRect b="0" l="0" r="0" t="0"/>
          <a:stretch/>
        </p:blipFill>
        <p:spPr>
          <a:xfrm>
            <a:off x="9040405" y="907282"/>
            <a:ext cx="2906443" cy="2929221"/>
          </a:xfrm>
          <a:prstGeom prst="rect">
            <a:avLst/>
          </a:prstGeom>
          <a:noFill/>
          <a:ln>
            <a:noFill/>
          </a:ln>
        </p:spPr>
      </p:pic>
      <p:pic>
        <p:nvPicPr>
          <p:cNvPr descr="Map of Ukraine" id="604" name="Google Shape;604;p80"/>
          <p:cNvPicPr preferRelativeResize="0"/>
          <p:nvPr/>
        </p:nvPicPr>
        <p:blipFill rotWithShape="1">
          <a:blip r:embed="rId10">
            <a:alphaModFix/>
          </a:blip>
          <a:srcRect b="0" l="0" r="0" t="0"/>
          <a:stretch/>
        </p:blipFill>
        <p:spPr>
          <a:xfrm>
            <a:off x="9040405" y="4363277"/>
            <a:ext cx="2916922" cy="21285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pic>
        <p:nvPicPr>
          <p:cNvPr descr="REScoop.eu&#10;" id="609" name="Google Shape;609;p81"/>
          <p:cNvPicPr preferRelativeResize="0"/>
          <p:nvPr/>
        </p:nvPicPr>
        <p:blipFill rotWithShape="1">
          <a:blip r:embed="rId3">
            <a:alphaModFix/>
          </a:blip>
          <a:srcRect b="0" l="0" r="0" t="0"/>
          <a:stretch/>
        </p:blipFill>
        <p:spPr>
          <a:xfrm>
            <a:off x="396677" y="1291642"/>
            <a:ext cx="11398645" cy="427471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82"/>
          <p:cNvSpPr txBox="1"/>
          <p:nvPr/>
        </p:nvSpPr>
        <p:spPr>
          <a:xfrm>
            <a:off x="0" y="-277575"/>
            <a:ext cx="12192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it-IT" sz="4800" u="none" cap="none" strike="noStrike">
                <a:solidFill>
                  <a:srgbClr val="44546A"/>
                </a:solidFill>
                <a:latin typeface="Arial"/>
                <a:ea typeface="Arial"/>
                <a:cs typeface="Arial"/>
                <a:sym typeface="Arial"/>
              </a:rPr>
              <a:t>Parliamone</a:t>
            </a:r>
            <a:endParaRPr/>
          </a:p>
        </p:txBody>
      </p:sp>
      <p:sp>
        <p:nvSpPr>
          <p:cNvPr id="615" name="Google Shape;615;p82"/>
          <p:cNvSpPr txBox="1"/>
          <p:nvPr/>
        </p:nvSpPr>
        <p:spPr>
          <a:xfrm>
            <a:off x="2452202" y="3040614"/>
            <a:ext cx="9739800" cy="1655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None/>
            </a:pPr>
            <a:r>
              <a:rPr b="0" i="0" lang="it-IT" sz="2000" u="none" cap="none" strike="noStrike">
                <a:solidFill>
                  <a:srgbClr val="44546A"/>
                </a:solidFill>
                <a:latin typeface="Arial"/>
                <a:ea typeface="Arial"/>
                <a:cs typeface="Arial"/>
                <a:sym typeface="Arial"/>
              </a:rPr>
              <a:t>Gianluca Ruggieri</a:t>
            </a:r>
            <a:endParaRPr/>
          </a:p>
          <a:p>
            <a:pPr indent="0" lvl="0" marL="0" marR="0" rtl="0" algn="r">
              <a:lnSpc>
                <a:spcPct val="100000"/>
              </a:lnSpc>
              <a:spcBef>
                <a:spcPts val="0"/>
              </a:spcBef>
              <a:spcAft>
                <a:spcPts val="0"/>
              </a:spcAft>
              <a:buNone/>
            </a:pPr>
            <a:r>
              <a:rPr b="0" i="0" lang="it-IT" sz="2000" u="none" cap="none" strike="noStrike">
                <a:solidFill>
                  <a:srgbClr val="44546A"/>
                </a:solidFill>
                <a:latin typeface="Arial"/>
                <a:ea typeface="Arial"/>
                <a:cs typeface="Arial"/>
                <a:sym typeface="Arial"/>
              </a:rPr>
              <a:t>DISTA – Università dell’Insubria</a:t>
            </a:r>
            <a:endParaRPr/>
          </a:p>
        </p:txBody>
      </p:sp>
      <p:pic>
        <p:nvPicPr>
          <p:cNvPr id="616" name="Google Shape;616;p82"/>
          <p:cNvPicPr preferRelativeResize="0"/>
          <p:nvPr/>
        </p:nvPicPr>
        <p:blipFill rotWithShape="1">
          <a:blip r:embed="rId3">
            <a:alphaModFix/>
          </a:blip>
          <a:srcRect b="0" l="0" r="0" t="0"/>
          <a:stretch/>
        </p:blipFill>
        <p:spPr>
          <a:xfrm>
            <a:off x="0" y="5114547"/>
            <a:ext cx="12192000" cy="17434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21"/>
          <p:cNvPicPr preferRelativeResize="0"/>
          <p:nvPr/>
        </p:nvPicPr>
        <p:blipFill rotWithShape="1">
          <a:blip r:embed="rId3">
            <a:alphaModFix/>
          </a:blip>
          <a:srcRect b="0" l="0" r="0" t="0"/>
          <a:stretch/>
        </p:blipFill>
        <p:spPr>
          <a:xfrm>
            <a:off x="655982" y="0"/>
            <a:ext cx="10339121" cy="6864613"/>
          </a:xfrm>
          <a:prstGeom prst="rect">
            <a:avLst/>
          </a:prstGeom>
          <a:noFill/>
          <a:ln>
            <a:noFill/>
          </a:ln>
        </p:spPr>
      </p:pic>
      <p:sp>
        <p:nvSpPr>
          <p:cNvPr id="131" name="Google Shape;131;p21"/>
          <p:cNvSpPr txBox="1"/>
          <p:nvPr/>
        </p:nvSpPr>
        <p:spPr>
          <a:xfrm>
            <a:off x="5825542" y="5093067"/>
            <a:ext cx="6096000" cy="646331"/>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The Energy Transition </a:t>
            </a:r>
            <a:br>
              <a:rPr b="0" i="0" lang="it-IT" sz="1200" u="none" cap="none" strike="noStrike">
                <a:solidFill>
                  <a:srgbClr val="000000"/>
                </a:solidFill>
                <a:latin typeface="Arial"/>
                <a:ea typeface="Arial"/>
                <a:cs typeface="Arial"/>
                <a:sym typeface="Arial"/>
              </a:rPr>
            </a:br>
            <a:r>
              <a:rPr b="0" i="0" lang="it-IT" sz="1200" u="none" cap="none" strike="noStrike">
                <a:solidFill>
                  <a:srgbClr val="000000"/>
                </a:solidFill>
                <a:latin typeface="Arial"/>
                <a:ea typeface="Arial"/>
                <a:cs typeface="Arial"/>
                <a:sym typeface="Arial"/>
              </a:rPr>
              <a:t>Is a Technological Revolution — with a Deadline</a:t>
            </a:r>
            <a:endParaRPr/>
          </a:p>
          <a:p>
            <a:pPr indent="0" lvl="0" marL="0" marR="0" rtl="0" algn="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rmi.org - August 10, 2023</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0" name="Shape 620"/>
        <p:cNvGrpSpPr/>
        <p:nvPr/>
      </p:nvGrpSpPr>
      <p:grpSpPr>
        <a:xfrm>
          <a:off x="0" y="0"/>
          <a:ext cx="0" cy="0"/>
          <a:chOff x="0" y="0"/>
          <a:chExt cx="0" cy="0"/>
        </a:xfrm>
      </p:grpSpPr>
      <p:pic>
        <p:nvPicPr>
          <p:cNvPr descr="Immagine" id="621" name="Google Shape;621;p83"/>
          <p:cNvPicPr preferRelativeResize="0"/>
          <p:nvPr/>
        </p:nvPicPr>
        <p:blipFill rotWithShape="1">
          <a:blip r:embed="rId3">
            <a:alphaModFix/>
          </a:blip>
          <a:srcRect b="0" l="0" r="0" t="0"/>
          <a:stretch/>
        </p:blipFill>
        <p:spPr>
          <a:xfrm>
            <a:off x="796925" y="0"/>
            <a:ext cx="10598150" cy="68580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5" name="Shape 625"/>
        <p:cNvGrpSpPr/>
        <p:nvPr/>
      </p:nvGrpSpPr>
      <p:grpSpPr>
        <a:xfrm>
          <a:off x="0" y="0"/>
          <a:ext cx="0" cy="0"/>
          <a:chOff x="0" y="0"/>
          <a:chExt cx="0" cy="0"/>
        </a:xfrm>
      </p:grpSpPr>
      <p:pic>
        <p:nvPicPr>
          <p:cNvPr descr="Polar Bear Metabolism Cannot Cope with Ice Loss - Scientific American" id="626" name="Google Shape;626;p8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0" name="Shape 630"/>
        <p:cNvGrpSpPr/>
        <p:nvPr/>
      </p:nvGrpSpPr>
      <p:grpSpPr>
        <a:xfrm>
          <a:off x="0" y="0"/>
          <a:ext cx="0" cy="0"/>
          <a:chOff x="0" y="0"/>
          <a:chExt cx="0" cy="0"/>
        </a:xfrm>
      </p:grpSpPr>
      <p:grpSp>
        <p:nvGrpSpPr>
          <p:cNvPr id="631" name="Google Shape;631;p85"/>
          <p:cNvGrpSpPr/>
          <p:nvPr/>
        </p:nvGrpSpPr>
        <p:grpSpPr>
          <a:xfrm>
            <a:off x="1524330" y="100637"/>
            <a:ext cx="9143339" cy="6656725"/>
            <a:chOff x="330" y="100637"/>
            <a:chExt cx="9143339" cy="6656725"/>
          </a:xfrm>
        </p:grpSpPr>
        <p:sp>
          <p:nvSpPr>
            <p:cNvPr id="632" name="Google Shape;632;p85"/>
            <p:cNvSpPr/>
            <p:nvPr/>
          </p:nvSpPr>
          <p:spPr>
            <a:xfrm>
              <a:off x="2051725" y="100637"/>
              <a:ext cx="5040549" cy="1723429"/>
            </a:xfrm>
            <a:prstGeom prst="roundRect">
              <a:avLst>
                <a:gd fmla="val 10000" name="adj"/>
              </a:avLst>
            </a:prstGeom>
            <a:solidFill>
              <a:schemeClr val="dk2"/>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85"/>
            <p:cNvSpPr txBox="1"/>
            <p:nvPr/>
          </p:nvSpPr>
          <p:spPr>
            <a:xfrm>
              <a:off x="2102203" y="151115"/>
              <a:ext cx="4939593" cy="1622473"/>
            </a:xfrm>
            <a:prstGeom prst="rect">
              <a:avLst/>
            </a:prstGeom>
            <a:noFill/>
            <a:ln>
              <a:noFill/>
            </a:ln>
          </p:spPr>
          <p:txBody>
            <a:bodyPr anchorCtr="0" anchor="ctr" bIns="133350" lIns="133350" spcFirstLastPara="1" rIns="133350" wrap="square" tIns="133350">
              <a:noAutofit/>
            </a:bodyPr>
            <a:lstStyle/>
            <a:p>
              <a:pPr indent="0" lvl="0" marL="0" marR="0" rtl="0" algn="ctr">
                <a:lnSpc>
                  <a:spcPct val="90000"/>
                </a:lnSpc>
                <a:spcBef>
                  <a:spcPts val="0"/>
                </a:spcBef>
                <a:spcAft>
                  <a:spcPts val="0"/>
                </a:spcAft>
                <a:buClr>
                  <a:srgbClr val="000000"/>
                </a:buClr>
                <a:buSzPts val="3500"/>
                <a:buFont typeface="Arial"/>
                <a:buNone/>
              </a:pPr>
              <a:r>
                <a:rPr b="0" i="0" lang="it-IT" sz="3500" u="none" cap="none" strike="noStrike">
                  <a:solidFill>
                    <a:schemeClr val="lt1"/>
                  </a:solidFill>
                  <a:latin typeface="Lato"/>
                  <a:ea typeface="Lato"/>
                  <a:cs typeface="Lato"/>
                  <a:sym typeface="Lato"/>
                </a:rPr>
                <a:t>Disuguaglianze </a:t>
              </a:r>
              <a:br>
                <a:rPr b="0" i="0" lang="it-IT" sz="3500" u="none" cap="none" strike="noStrike">
                  <a:solidFill>
                    <a:schemeClr val="lt1"/>
                  </a:solidFill>
                  <a:latin typeface="Lato"/>
                  <a:ea typeface="Lato"/>
                  <a:cs typeface="Lato"/>
                  <a:sym typeface="Lato"/>
                </a:rPr>
              </a:br>
              <a:r>
                <a:rPr b="0" i="0" lang="it-IT" sz="3500" u="none" cap="none" strike="noStrike">
                  <a:solidFill>
                    <a:schemeClr val="lt1"/>
                  </a:solidFill>
                  <a:latin typeface="Lato"/>
                  <a:ea typeface="Lato"/>
                  <a:cs typeface="Lato"/>
                  <a:sym typeface="Lato"/>
                </a:rPr>
                <a:t>tra generazioni</a:t>
              </a:r>
              <a:endParaRPr/>
            </a:p>
          </p:txBody>
        </p:sp>
        <p:sp>
          <p:nvSpPr>
            <p:cNvPr id="634" name="Google Shape;634;p85"/>
            <p:cNvSpPr/>
            <p:nvPr/>
          </p:nvSpPr>
          <p:spPr>
            <a:xfrm rot="3600000">
              <a:off x="5096271" y="3127399"/>
              <a:ext cx="1799696" cy="603200"/>
            </a:xfrm>
            <a:prstGeom prst="leftRightArrow">
              <a:avLst>
                <a:gd fmla="val 60000" name="adj1"/>
                <a:gd fmla="val 50000" name="adj2"/>
              </a:avLst>
            </a:prstGeom>
            <a:solidFill>
              <a:srgbClr val="AEB2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85"/>
            <p:cNvSpPr txBox="1"/>
            <p:nvPr/>
          </p:nvSpPr>
          <p:spPr>
            <a:xfrm rot="3600000">
              <a:off x="5277231" y="3248039"/>
              <a:ext cx="1437776" cy="36192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600"/>
                <a:buFont typeface="Arial"/>
                <a:buNone/>
              </a:pPr>
              <a:r>
                <a:t/>
              </a:r>
              <a:endParaRPr b="0" i="0" sz="2600" u="none" cap="none" strike="noStrike">
                <a:solidFill>
                  <a:schemeClr val="lt1"/>
                </a:solidFill>
                <a:latin typeface="Arial"/>
                <a:ea typeface="Arial"/>
                <a:cs typeface="Arial"/>
                <a:sym typeface="Arial"/>
              </a:endParaRPr>
            </a:p>
          </p:txBody>
        </p:sp>
        <p:sp>
          <p:nvSpPr>
            <p:cNvPr id="636" name="Google Shape;636;p85"/>
            <p:cNvSpPr/>
            <p:nvPr/>
          </p:nvSpPr>
          <p:spPr>
            <a:xfrm>
              <a:off x="5696810" y="5033933"/>
              <a:ext cx="3446859" cy="1723429"/>
            </a:xfrm>
            <a:prstGeom prst="roundRect">
              <a:avLst>
                <a:gd fmla="val 10000" name="adj"/>
              </a:avLst>
            </a:prstGeom>
            <a:solidFill>
              <a:schemeClr val="dk2"/>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85"/>
            <p:cNvSpPr txBox="1"/>
            <p:nvPr/>
          </p:nvSpPr>
          <p:spPr>
            <a:xfrm>
              <a:off x="5747288" y="5084411"/>
              <a:ext cx="3345903" cy="1622473"/>
            </a:xfrm>
            <a:prstGeom prst="rect">
              <a:avLst/>
            </a:prstGeom>
            <a:noFill/>
            <a:ln>
              <a:noFill/>
            </a:ln>
          </p:spPr>
          <p:txBody>
            <a:bodyPr anchorCtr="0" anchor="ctr" bIns="133350" lIns="133350" spcFirstLastPara="1" rIns="133350" wrap="square" tIns="133350">
              <a:noAutofit/>
            </a:bodyPr>
            <a:lstStyle/>
            <a:p>
              <a:pPr indent="0" lvl="0" marL="0" marR="0" rtl="0" algn="ctr">
                <a:lnSpc>
                  <a:spcPct val="90000"/>
                </a:lnSpc>
                <a:spcBef>
                  <a:spcPts val="0"/>
                </a:spcBef>
                <a:spcAft>
                  <a:spcPts val="0"/>
                </a:spcAft>
                <a:buClr>
                  <a:srgbClr val="000000"/>
                </a:buClr>
                <a:buSzPts val="3500"/>
                <a:buFont typeface="Arial"/>
                <a:buNone/>
              </a:pPr>
              <a:r>
                <a:rPr b="0" i="0" lang="it-IT" sz="3500" u="none" cap="none" strike="noStrike">
                  <a:solidFill>
                    <a:schemeClr val="lt1"/>
                  </a:solidFill>
                  <a:latin typeface="Lato"/>
                  <a:ea typeface="Lato"/>
                  <a:cs typeface="Lato"/>
                  <a:sym typeface="Lato"/>
                </a:rPr>
                <a:t>Disuguaglianze tra classi sociali</a:t>
              </a:r>
              <a:endParaRPr/>
            </a:p>
          </p:txBody>
        </p:sp>
        <p:sp>
          <p:nvSpPr>
            <p:cNvPr id="638" name="Google Shape;638;p85"/>
            <p:cNvSpPr/>
            <p:nvPr/>
          </p:nvSpPr>
          <p:spPr>
            <a:xfrm rot="10800000">
              <a:off x="3672151" y="5594047"/>
              <a:ext cx="1799696" cy="603200"/>
            </a:xfrm>
            <a:prstGeom prst="leftRightArrow">
              <a:avLst>
                <a:gd fmla="val 60000" name="adj1"/>
                <a:gd fmla="val 50000" name="adj2"/>
              </a:avLst>
            </a:prstGeom>
            <a:solidFill>
              <a:srgbClr val="AEB2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85"/>
            <p:cNvSpPr txBox="1"/>
            <p:nvPr/>
          </p:nvSpPr>
          <p:spPr>
            <a:xfrm>
              <a:off x="3853111" y="5714687"/>
              <a:ext cx="1437776" cy="36192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600"/>
                <a:buFont typeface="Arial"/>
                <a:buNone/>
              </a:pPr>
              <a:r>
                <a:t/>
              </a:r>
              <a:endParaRPr b="0" i="0" sz="2600" u="none" cap="none" strike="noStrike">
                <a:solidFill>
                  <a:schemeClr val="lt1"/>
                </a:solidFill>
                <a:latin typeface="Arial"/>
                <a:ea typeface="Arial"/>
                <a:cs typeface="Arial"/>
                <a:sym typeface="Arial"/>
              </a:endParaRPr>
            </a:p>
          </p:txBody>
        </p:sp>
        <p:sp>
          <p:nvSpPr>
            <p:cNvPr id="640" name="Google Shape;640;p85"/>
            <p:cNvSpPr/>
            <p:nvPr/>
          </p:nvSpPr>
          <p:spPr>
            <a:xfrm>
              <a:off x="330" y="5033933"/>
              <a:ext cx="3446859" cy="1723429"/>
            </a:xfrm>
            <a:prstGeom prst="roundRect">
              <a:avLst>
                <a:gd fmla="val 10000" name="adj"/>
              </a:avLst>
            </a:prstGeom>
            <a:solidFill>
              <a:schemeClr val="dk2"/>
            </a:solidFill>
            <a:ln cap="flat" cmpd="sng" w="25400">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85"/>
            <p:cNvSpPr txBox="1"/>
            <p:nvPr/>
          </p:nvSpPr>
          <p:spPr>
            <a:xfrm>
              <a:off x="50808" y="5084411"/>
              <a:ext cx="3345903" cy="1622473"/>
            </a:xfrm>
            <a:prstGeom prst="rect">
              <a:avLst/>
            </a:prstGeom>
            <a:noFill/>
            <a:ln>
              <a:noFill/>
            </a:ln>
          </p:spPr>
          <p:txBody>
            <a:bodyPr anchorCtr="0" anchor="ctr" bIns="133350" lIns="133350" spcFirstLastPara="1" rIns="133350" wrap="square" tIns="133350">
              <a:noAutofit/>
            </a:bodyPr>
            <a:lstStyle/>
            <a:p>
              <a:pPr indent="0" lvl="0" marL="0" marR="0" rtl="0" algn="ctr">
                <a:lnSpc>
                  <a:spcPct val="90000"/>
                </a:lnSpc>
                <a:spcBef>
                  <a:spcPts val="0"/>
                </a:spcBef>
                <a:spcAft>
                  <a:spcPts val="0"/>
                </a:spcAft>
                <a:buClr>
                  <a:srgbClr val="000000"/>
                </a:buClr>
                <a:buSzPts val="3500"/>
                <a:buFont typeface="Arial"/>
                <a:buNone/>
              </a:pPr>
              <a:r>
                <a:rPr b="0" i="0" lang="it-IT" sz="3500" u="none" cap="none" strike="noStrike">
                  <a:solidFill>
                    <a:schemeClr val="lt1"/>
                  </a:solidFill>
                  <a:latin typeface="Lato"/>
                  <a:ea typeface="Lato"/>
                  <a:cs typeface="Lato"/>
                  <a:sym typeface="Lato"/>
                </a:rPr>
                <a:t>Disuguaglianze tra i paesi</a:t>
              </a:r>
              <a:endParaRPr/>
            </a:p>
          </p:txBody>
        </p:sp>
        <p:sp>
          <p:nvSpPr>
            <p:cNvPr id="642" name="Google Shape;642;p85"/>
            <p:cNvSpPr/>
            <p:nvPr/>
          </p:nvSpPr>
          <p:spPr>
            <a:xfrm rot="-3600000">
              <a:off x="2248032" y="3127399"/>
              <a:ext cx="1799696" cy="603200"/>
            </a:xfrm>
            <a:prstGeom prst="leftRightArrow">
              <a:avLst>
                <a:gd fmla="val 60000" name="adj1"/>
                <a:gd fmla="val 50000" name="adj2"/>
              </a:avLst>
            </a:prstGeom>
            <a:solidFill>
              <a:srgbClr val="AEB2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85"/>
            <p:cNvSpPr txBox="1"/>
            <p:nvPr/>
          </p:nvSpPr>
          <p:spPr>
            <a:xfrm rot="-3600000">
              <a:off x="2428992" y="3248039"/>
              <a:ext cx="1437776" cy="36192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600"/>
                <a:buFont typeface="Arial"/>
                <a:buNone/>
              </a:pPr>
              <a:r>
                <a:t/>
              </a:r>
              <a:endParaRPr b="0" i="0" sz="2600" u="none" cap="none" strike="noStrike">
                <a:solidFill>
                  <a:schemeClr val="lt1"/>
                </a:solidFill>
                <a:latin typeface="Arial"/>
                <a:ea typeface="Arial"/>
                <a:cs typeface="Arial"/>
                <a:sym typeface="Arial"/>
              </a:endParaRPr>
            </a:p>
          </p:txBody>
        </p:sp>
      </p:grpSp>
      <p:sp>
        <p:nvSpPr>
          <p:cNvPr id="644" name="Google Shape;644;p85"/>
          <p:cNvSpPr txBox="1"/>
          <p:nvPr>
            <p:ph type="ctrTitle"/>
          </p:nvPr>
        </p:nvSpPr>
        <p:spPr>
          <a:xfrm>
            <a:off x="2209800" y="2295725"/>
            <a:ext cx="7772400" cy="219845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it-IT" sz="5400">
                <a:latin typeface="Lato"/>
                <a:ea typeface="Lato"/>
                <a:cs typeface="Lato"/>
                <a:sym typeface="Lato"/>
              </a:rPr>
              <a:t>Crisi climatica</a:t>
            </a:r>
            <a:br>
              <a:rPr lang="it-IT" sz="5400">
                <a:latin typeface="Lato"/>
                <a:ea typeface="Lato"/>
                <a:cs typeface="Lato"/>
                <a:sym typeface="Lato"/>
              </a:rPr>
            </a:br>
            <a:r>
              <a:rPr lang="it-IT" sz="5400">
                <a:latin typeface="Lato"/>
                <a:ea typeface="Lato"/>
                <a:cs typeface="Lato"/>
                <a:sym typeface="Lato"/>
              </a:rPr>
              <a:t>Crisi ambientale</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48" name="Shape 648"/>
        <p:cNvGrpSpPr/>
        <p:nvPr/>
      </p:nvGrpSpPr>
      <p:grpSpPr>
        <a:xfrm>
          <a:off x="0" y="0"/>
          <a:ext cx="0" cy="0"/>
          <a:chOff x="0" y="0"/>
          <a:chExt cx="0" cy="0"/>
        </a:xfrm>
      </p:grpSpPr>
      <p:graphicFrame>
        <p:nvGraphicFramePr>
          <p:cNvPr id="649" name="Google Shape;649;p86"/>
          <p:cNvGraphicFramePr/>
          <p:nvPr/>
        </p:nvGraphicFramePr>
        <p:xfrm>
          <a:off x="838201" y="688258"/>
          <a:ext cx="3000000" cy="3000000"/>
        </p:xfrm>
        <a:graphic>
          <a:graphicData uri="http://schemas.openxmlformats.org/drawingml/2006/table">
            <a:tbl>
              <a:tblPr bandRow="1">
                <a:noFill/>
                <a:tableStyleId>{8BEE1256-C2B8-4DAF-93F6-754A6AB2B848}</a:tableStyleId>
              </a:tblPr>
              <a:tblGrid>
                <a:gridCol w="3505200"/>
                <a:gridCol w="3505200"/>
              </a:tblGrid>
              <a:tr h="1874675">
                <a:tc>
                  <a:txBody>
                    <a:bodyPr/>
                    <a:lstStyle/>
                    <a:p>
                      <a:pPr indent="0" lvl="0" marL="0" marR="0" rtl="0" algn="ctr">
                        <a:lnSpc>
                          <a:spcPct val="100000"/>
                        </a:lnSpc>
                        <a:spcBef>
                          <a:spcPts val="0"/>
                        </a:spcBef>
                        <a:spcAft>
                          <a:spcPts val="0"/>
                        </a:spcAft>
                        <a:buNone/>
                      </a:pPr>
                      <a:r>
                        <a:rPr b="0" i="0" lang="it-IT" sz="2800" u="none" cap="none" strike="noStrike">
                          <a:solidFill>
                            <a:srgbClr val="385623"/>
                          </a:solidFill>
                          <a:latin typeface="Lato"/>
                          <a:ea typeface="Lato"/>
                          <a:cs typeface="Lato"/>
                          <a:sym typeface="Lato"/>
                        </a:rPr>
                        <a:t>Emissioni Climalteranti</a:t>
                      </a:r>
                      <a:endParaRPr/>
                    </a:p>
                  </a:txBody>
                  <a:tcPr marT="45725" marB="45725" marR="91450" marL="91450" anchor="ctr"/>
                </a:tc>
                <a:tc>
                  <a:txBody>
                    <a:bodyPr/>
                    <a:lstStyle/>
                    <a:p>
                      <a:pPr indent="0" lvl="0" marL="0" marR="0" rtl="0" algn="ctr">
                        <a:lnSpc>
                          <a:spcPct val="100000"/>
                        </a:lnSpc>
                        <a:spcBef>
                          <a:spcPts val="0"/>
                        </a:spcBef>
                        <a:spcAft>
                          <a:spcPts val="0"/>
                        </a:spcAft>
                        <a:buNone/>
                      </a:pPr>
                      <a:r>
                        <a:rPr b="0" i="0" lang="it-IT" sz="2800" u="none" cap="none" strike="noStrike">
                          <a:solidFill>
                            <a:srgbClr val="385623"/>
                          </a:solidFill>
                          <a:latin typeface="Lato"/>
                          <a:ea typeface="Lato"/>
                          <a:cs typeface="Lato"/>
                          <a:sym typeface="Lato"/>
                        </a:rPr>
                        <a:t>1991</a:t>
                      </a:r>
                      <a:endParaRPr/>
                    </a:p>
                  </a:txBody>
                  <a:tcPr marT="45725" marB="45725" marR="91450" marL="91450" anchor="ctr"/>
                </a:tc>
              </a:tr>
              <a:tr h="1874675">
                <a:tc>
                  <a:txBody>
                    <a:bodyPr/>
                    <a:lstStyle/>
                    <a:p>
                      <a:pPr indent="0" lvl="0" marL="0" marR="0" rtl="0" algn="ctr">
                        <a:lnSpc>
                          <a:spcPct val="100000"/>
                        </a:lnSpc>
                        <a:spcBef>
                          <a:spcPts val="0"/>
                        </a:spcBef>
                        <a:spcAft>
                          <a:spcPts val="0"/>
                        </a:spcAft>
                        <a:buNone/>
                      </a:pPr>
                      <a:r>
                        <a:rPr b="0" i="0" lang="it-IT" sz="2800" u="none" cap="none" strike="noStrike">
                          <a:solidFill>
                            <a:srgbClr val="385623"/>
                          </a:solidFill>
                          <a:latin typeface="Lato"/>
                          <a:ea typeface="Lato"/>
                          <a:cs typeface="Lato"/>
                          <a:sym typeface="Lato"/>
                        </a:rPr>
                        <a:t>Annuali</a:t>
                      </a:r>
                      <a:endParaRPr/>
                    </a:p>
                  </a:txBody>
                  <a:tcPr marT="45725" marB="45725" marR="91450" marL="91450" anchor="ctr"/>
                </a:tc>
                <a:tc>
                  <a:txBody>
                    <a:bodyPr/>
                    <a:lstStyle/>
                    <a:p>
                      <a:pPr indent="0" lvl="0" marL="0" marR="0" rtl="0" algn="ctr">
                        <a:lnSpc>
                          <a:spcPct val="100000"/>
                        </a:lnSpc>
                        <a:spcBef>
                          <a:spcPts val="0"/>
                        </a:spcBef>
                        <a:spcAft>
                          <a:spcPts val="0"/>
                        </a:spcAft>
                        <a:buNone/>
                      </a:pPr>
                      <a:r>
                        <a:rPr b="0" i="0" lang="it-IT" sz="2800" u="none" cap="none" strike="noStrike">
                          <a:solidFill>
                            <a:srgbClr val="385623"/>
                          </a:solidFill>
                          <a:latin typeface="Lato"/>
                          <a:ea typeface="Lato"/>
                          <a:cs typeface="Lato"/>
                          <a:sym typeface="Lato"/>
                        </a:rPr>
                        <a:t>23 Gt/anno</a:t>
                      </a:r>
                      <a:endParaRPr/>
                    </a:p>
                  </a:txBody>
                  <a:tcPr marT="45725" marB="45725" marR="91450" marL="91450" anchor="ctr"/>
                </a:tc>
              </a:tr>
              <a:tr h="1874675">
                <a:tc>
                  <a:txBody>
                    <a:bodyPr/>
                    <a:lstStyle/>
                    <a:p>
                      <a:pPr indent="0" lvl="0" marL="0" marR="0" rtl="0" algn="ctr">
                        <a:lnSpc>
                          <a:spcPct val="100000"/>
                        </a:lnSpc>
                        <a:spcBef>
                          <a:spcPts val="0"/>
                        </a:spcBef>
                        <a:spcAft>
                          <a:spcPts val="0"/>
                        </a:spcAft>
                        <a:buNone/>
                      </a:pPr>
                      <a:r>
                        <a:rPr b="0" i="0" lang="it-IT" sz="2800" u="none" cap="none" strike="noStrike">
                          <a:solidFill>
                            <a:srgbClr val="385623"/>
                          </a:solidFill>
                          <a:latin typeface="Lato"/>
                          <a:ea typeface="Lato"/>
                          <a:cs typeface="Lato"/>
                          <a:sym typeface="Lato"/>
                        </a:rPr>
                        <a:t>Cumulative</a:t>
                      </a:r>
                      <a:endParaRPr/>
                    </a:p>
                  </a:txBody>
                  <a:tcPr marT="45725" marB="45725" marR="91450" marL="91450" anchor="ctr"/>
                </a:tc>
                <a:tc>
                  <a:txBody>
                    <a:bodyPr/>
                    <a:lstStyle/>
                    <a:p>
                      <a:pPr indent="0" lvl="0" marL="0" marR="0" rtl="0" algn="ctr">
                        <a:lnSpc>
                          <a:spcPct val="100000"/>
                        </a:lnSpc>
                        <a:spcBef>
                          <a:spcPts val="0"/>
                        </a:spcBef>
                        <a:spcAft>
                          <a:spcPts val="0"/>
                        </a:spcAft>
                        <a:buNone/>
                      </a:pPr>
                      <a:r>
                        <a:rPr b="0" i="0" lang="it-IT" sz="2800" u="none" cap="none" strike="noStrike">
                          <a:solidFill>
                            <a:srgbClr val="385623"/>
                          </a:solidFill>
                          <a:latin typeface="Lato"/>
                          <a:ea typeface="Lato"/>
                          <a:cs typeface="Lato"/>
                          <a:sym typeface="Lato"/>
                        </a:rPr>
                        <a:t>830 Gt</a:t>
                      </a:r>
                      <a:endParaRPr b="0" i="0" sz="2800" u="none" cap="none" strike="noStrike">
                        <a:solidFill>
                          <a:srgbClr val="385623"/>
                        </a:solidFill>
                        <a:latin typeface="Lato"/>
                        <a:ea typeface="Lato"/>
                        <a:cs typeface="Lato"/>
                        <a:sym typeface="Lato"/>
                      </a:endParaRPr>
                    </a:p>
                  </a:txBody>
                  <a:tcPr marT="45725" marB="45725" marR="91450" marL="91450" anchor="ctr"/>
                </a:tc>
              </a:tr>
            </a:tbl>
          </a:graphicData>
        </a:graphic>
      </p:graphicFrame>
      <p:graphicFrame>
        <p:nvGraphicFramePr>
          <p:cNvPr id="650" name="Google Shape;650;p86"/>
          <p:cNvGraphicFramePr/>
          <p:nvPr/>
        </p:nvGraphicFramePr>
        <p:xfrm>
          <a:off x="7868266" y="688258"/>
          <a:ext cx="3000000" cy="3000000"/>
        </p:xfrm>
        <a:graphic>
          <a:graphicData uri="http://schemas.openxmlformats.org/drawingml/2006/table">
            <a:tbl>
              <a:tblPr bandRow="1">
                <a:noFill/>
                <a:tableStyleId>{8BEE1256-C2B8-4DAF-93F6-754A6AB2B848}</a:tableStyleId>
              </a:tblPr>
              <a:tblGrid>
                <a:gridCol w="3505200"/>
              </a:tblGrid>
              <a:tr h="1874675">
                <a:tc>
                  <a:txBody>
                    <a:bodyPr/>
                    <a:lstStyle/>
                    <a:p>
                      <a:pPr indent="0" lvl="0" marL="0" marR="0" rtl="0" algn="ctr">
                        <a:lnSpc>
                          <a:spcPct val="100000"/>
                        </a:lnSpc>
                        <a:spcBef>
                          <a:spcPts val="0"/>
                        </a:spcBef>
                        <a:spcAft>
                          <a:spcPts val="0"/>
                        </a:spcAft>
                        <a:buNone/>
                      </a:pPr>
                      <a:r>
                        <a:rPr b="0" i="0" lang="it-IT" sz="2800" u="none" cap="none" strike="noStrike">
                          <a:solidFill>
                            <a:srgbClr val="385623"/>
                          </a:solidFill>
                          <a:latin typeface="Lato"/>
                          <a:ea typeface="Lato"/>
                          <a:cs typeface="Lato"/>
                          <a:sym typeface="Lato"/>
                        </a:rPr>
                        <a:t>2021</a:t>
                      </a:r>
                      <a:endParaRPr/>
                    </a:p>
                  </a:txBody>
                  <a:tcPr marT="45725" marB="45725" marR="91450" marL="91450" anchor="ctr"/>
                </a:tc>
              </a:tr>
              <a:tr h="1874675">
                <a:tc>
                  <a:txBody>
                    <a:bodyPr/>
                    <a:lstStyle/>
                    <a:p>
                      <a:pPr indent="0" lvl="0" marL="0" marR="0" rtl="0" algn="ctr">
                        <a:lnSpc>
                          <a:spcPct val="100000"/>
                        </a:lnSpc>
                        <a:spcBef>
                          <a:spcPts val="0"/>
                        </a:spcBef>
                        <a:spcAft>
                          <a:spcPts val="0"/>
                        </a:spcAft>
                        <a:buNone/>
                      </a:pPr>
                      <a:r>
                        <a:rPr b="0" i="0" lang="it-IT" sz="2800" u="none" cap="none" strike="noStrike">
                          <a:solidFill>
                            <a:srgbClr val="385623"/>
                          </a:solidFill>
                          <a:latin typeface="Lato"/>
                          <a:ea typeface="Lato"/>
                          <a:cs typeface="Lato"/>
                          <a:sym typeface="Lato"/>
                        </a:rPr>
                        <a:t>37 Gt/anno</a:t>
                      </a:r>
                      <a:endParaRPr/>
                    </a:p>
                    <a:p>
                      <a:pPr indent="0" lvl="0" marL="0" marR="0" rtl="0" algn="ctr">
                        <a:lnSpc>
                          <a:spcPct val="100000"/>
                        </a:lnSpc>
                        <a:spcBef>
                          <a:spcPts val="0"/>
                        </a:spcBef>
                        <a:spcAft>
                          <a:spcPts val="0"/>
                        </a:spcAft>
                        <a:buNone/>
                      </a:pPr>
                      <a:r>
                        <a:rPr b="0" i="0" lang="it-IT" sz="2800" u="none" cap="none" strike="noStrike">
                          <a:solidFill>
                            <a:srgbClr val="385623"/>
                          </a:solidFill>
                          <a:latin typeface="Lato"/>
                          <a:ea typeface="Lato"/>
                          <a:cs typeface="Lato"/>
                          <a:sym typeface="Lato"/>
                        </a:rPr>
                        <a:t>(+60% ca.)</a:t>
                      </a:r>
                      <a:endParaRPr/>
                    </a:p>
                  </a:txBody>
                  <a:tcPr marT="45725" marB="45725" marR="91450" marL="91450" anchor="ctr"/>
                </a:tc>
              </a:tr>
              <a:tr h="1874675">
                <a:tc>
                  <a:txBody>
                    <a:bodyPr/>
                    <a:lstStyle/>
                    <a:p>
                      <a:pPr indent="0" lvl="0" marL="0" marR="0" rtl="0" algn="ctr">
                        <a:lnSpc>
                          <a:spcPct val="100000"/>
                        </a:lnSpc>
                        <a:spcBef>
                          <a:spcPts val="0"/>
                        </a:spcBef>
                        <a:spcAft>
                          <a:spcPts val="0"/>
                        </a:spcAft>
                        <a:buNone/>
                      </a:pPr>
                      <a:r>
                        <a:rPr b="0" i="0" lang="it-IT" sz="2800" u="none" cap="none" strike="noStrike">
                          <a:solidFill>
                            <a:srgbClr val="385623"/>
                          </a:solidFill>
                          <a:latin typeface="Lato"/>
                          <a:ea typeface="Lato"/>
                          <a:cs typeface="Lato"/>
                          <a:sym typeface="Lato"/>
                        </a:rPr>
                        <a:t>1740 Gt</a:t>
                      </a:r>
                      <a:endParaRPr b="0" i="0" sz="2800" u="none" cap="none" strike="noStrike">
                        <a:solidFill>
                          <a:srgbClr val="385623"/>
                        </a:solidFill>
                        <a:latin typeface="Lato"/>
                        <a:ea typeface="Lato"/>
                        <a:cs typeface="Lato"/>
                        <a:sym typeface="Lato"/>
                      </a:endParaRPr>
                    </a:p>
                    <a:p>
                      <a:pPr indent="0" lvl="0" marL="0" marR="0" rtl="0" algn="ctr">
                        <a:lnSpc>
                          <a:spcPct val="100000"/>
                        </a:lnSpc>
                        <a:spcBef>
                          <a:spcPts val="0"/>
                        </a:spcBef>
                        <a:spcAft>
                          <a:spcPts val="0"/>
                        </a:spcAft>
                        <a:buNone/>
                      </a:pPr>
                      <a:r>
                        <a:rPr b="0" i="0" lang="it-IT" sz="2800" u="none" cap="none" strike="noStrike">
                          <a:solidFill>
                            <a:srgbClr val="385623"/>
                          </a:solidFill>
                          <a:latin typeface="Lato"/>
                          <a:ea typeface="Lato"/>
                          <a:cs typeface="Lato"/>
                          <a:sym typeface="Lato"/>
                        </a:rPr>
                        <a:t>(raddoppio)</a:t>
                      </a:r>
                      <a:endParaRPr/>
                    </a:p>
                  </a:txBody>
                  <a:tcPr marT="45725" marB="45725" marR="91450" marL="91450" anchor="ct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54" name="Shape 654"/>
        <p:cNvGrpSpPr/>
        <p:nvPr/>
      </p:nvGrpSpPr>
      <p:grpSpPr>
        <a:xfrm>
          <a:off x="0" y="0"/>
          <a:ext cx="0" cy="0"/>
          <a:chOff x="0" y="0"/>
          <a:chExt cx="0" cy="0"/>
        </a:xfrm>
      </p:grpSpPr>
      <p:pic>
        <p:nvPicPr>
          <p:cNvPr id="655" name="Google Shape;655;p87"/>
          <p:cNvPicPr preferRelativeResize="0"/>
          <p:nvPr/>
        </p:nvPicPr>
        <p:blipFill rotWithShape="1">
          <a:blip r:embed="rId3">
            <a:alphaModFix/>
          </a:blip>
          <a:srcRect b="0" l="0" r="0" t="0"/>
          <a:stretch/>
        </p:blipFill>
        <p:spPr>
          <a:xfrm>
            <a:off x="1238250" y="0"/>
            <a:ext cx="9715500" cy="685800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59" name="Shape 659"/>
        <p:cNvGrpSpPr/>
        <p:nvPr/>
      </p:nvGrpSpPr>
      <p:grpSpPr>
        <a:xfrm>
          <a:off x="0" y="0"/>
          <a:ext cx="0" cy="0"/>
          <a:chOff x="0" y="0"/>
          <a:chExt cx="0" cy="0"/>
        </a:xfrm>
      </p:grpSpPr>
      <p:pic>
        <p:nvPicPr>
          <p:cNvPr id="660" name="Google Shape;660;p88"/>
          <p:cNvPicPr preferRelativeResize="0"/>
          <p:nvPr/>
        </p:nvPicPr>
        <p:blipFill rotWithShape="1">
          <a:blip r:embed="rId3">
            <a:alphaModFix/>
          </a:blip>
          <a:srcRect b="0" l="0" r="0" t="0"/>
          <a:stretch/>
        </p:blipFill>
        <p:spPr>
          <a:xfrm>
            <a:off x="1084263" y="0"/>
            <a:ext cx="10021887" cy="68580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64" name="Shape 664"/>
        <p:cNvGrpSpPr/>
        <p:nvPr/>
      </p:nvGrpSpPr>
      <p:grpSpPr>
        <a:xfrm>
          <a:off x="0" y="0"/>
          <a:ext cx="0" cy="0"/>
          <a:chOff x="0" y="0"/>
          <a:chExt cx="0" cy="0"/>
        </a:xfrm>
      </p:grpSpPr>
      <p:pic>
        <p:nvPicPr>
          <p:cNvPr descr="Immagine" id="665" name="Google Shape;665;p89"/>
          <p:cNvPicPr preferRelativeResize="0"/>
          <p:nvPr/>
        </p:nvPicPr>
        <p:blipFill rotWithShape="1">
          <a:blip r:embed="rId3">
            <a:alphaModFix/>
          </a:blip>
          <a:srcRect b="0" l="0" r="0" t="0"/>
          <a:stretch/>
        </p:blipFill>
        <p:spPr>
          <a:xfrm>
            <a:off x="1397932" y="43627"/>
            <a:ext cx="9396136" cy="6770745"/>
          </a:xfrm>
          <a:prstGeom prst="rect">
            <a:avLst/>
          </a:prstGeom>
          <a:noFill/>
          <a:ln>
            <a:noFill/>
          </a:ln>
        </p:spPr>
      </p:pic>
      <p:sp>
        <p:nvSpPr>
          <p:cNvPr id="666" name="Google Shape;666;p89"/>
          <p:cNvSpPr txBox="1"/>
          <p:nvPr/>
        </p:nvSpPr>
        <p:spPr>
          <a:xfrm>
            <a:off x="1398" y="2670153"/>
            <a:ext cx="3119307"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1400" u="none" cap="none" strike="noStrike">
                <a:solidFill>
                  <a:srgbClr val="000000"/>
                </a:solidFill>
                <a:latin typeface="Arial"/>
                <a:ea typeface="Arial"/>
                <a:cs typeface="Arial"/>
                <a:sym typeface="Arial"/>
              </a:rPr>
              <a:t>Jason Hickel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it-IT" sz="1400" u="none" cap="none" strike="noStrike">
                <a:solidFill>
                  <a:srgbClr val="000000"/>
                </a:solidFill>
                <a:latin typeface="Arial"/>
                <a:ea typeface="Arial"/>
                <a:cs typeface="Arial"/>
                <a:sym typeface="Arial"/>
              </a:rPr>
              <a:t>@jasonhickel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it-IT" sz="1400" u="none" cap="none" strike="noStrike">
                <a:solidFill>
                  <a:srgbClr val="000000"/>
                </a:solidFill>
                <a:latin typeface="Arial"/>
                <a:ea typeface="Arial"/>
                <a:cs typeface="Arial"/>
                <a:sym typeface="Arial"/>
              </a:rPr>
              <a:t>Professor at ICTA-UAB and Visiting Senior Fellow at LSE • Author of THE DIVIDE and LESS IS</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0" name="Shape 670"/>
        <p:cNvGrpSpPr/>
        <p:nvPr/>
      </p:nvGrpSpPr>
      <p:grpSpPr>
        <a:xfrm>
          <a:off x="0" y="0"/>
          <a:ext cx="0" cy="0"/>
          <a:chOff x="0" y="0"/>
          <a:chExt cx="0" cy="0"/>
        </a:xfrm>
      </p:grpSpPr>
      <p:pic>
        <p:nvPicPr>
          <p:cNvPr id="671" name="Google Shape;671;p90"/>
          <p:cNvPicPr preferRelativeResize="0"/>
          <p:nvPr/>
        </p:nvPicPr>
        <p:blipFill rotWithShape="1">
          <a:blip r:embed="rId3">
            <a:alphaModFix/>
          </a:blip>
          <a:srcRect b="0" l="0" r="0" t="0"/>
          <a:stretch/>
        </p:blipFill>
        <p:spPr>
          <a:xfrm>
            <a:off x="9368430" y="1433146"/>
            <a:ext cx="2823570" cy="3991708"/>
          </a:xfrm>
          <a:prstGeom prst="rect">
            <a:avLst/>
          </a:prstGeom>
          <a:noFill/>
          <a:ln>
            <a:noFill/>
          </a:ln>
        </p:spPr>
      </p:pic>
      <p:pic>
        <p:nvPicPr>
          <p:cNvPr id="672" name="Google Shape;672;p90"/>
          <p:cNvPicPr preferRelativeResize="0"/>
          <p:nvPr/>
        </p:nvPicPr>
        <p:blipFill rotWithShape="1">
          <a:blip r:embed="rId4">
            <a:alphaModFix/>
          </a:blip>
          <a:srcRect b="0" l="0" r="0" t="0"/>
          <a:stretch/>
        </p:blipFill>
        <p:spPr>
          <a:xfrm>
            <a:off x="228601" y="866273"/>
            <a:ext cx="8877300" cy="5125453"/>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6" name="Shape 676"/>
        <p:cNvGrpSpPr/>
        <p:nvPr/>
      </p:nvGrpSpPr>
      <p:grpSpPr>
        <a:xfrm>
          <a:off x="0" y="0"/>
          <a:ext cx="0" cy="0"/>
          <a:chOff x="0" y="0"/>
          <a:chExt cx="0" cy="0"/>
        </a:xfrm>
      </p:grpSpPr>
      <p:sp>
        <p:nvSpPr>
          <p:cNvPr id="677" name="Google Shape;677;p91"/>
          <p:cNvSpPr txBox="1"/>
          <p:nvPr>
            <p:ph type="ctrTitle"/>
          </p:nvPr>
        </p:nvSpPr>
        <p:spPr>
          <a:xfrm>
            <a:off x="914400" y="2235200"/>
            <a:ext cx="10363200" cy="2387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90285"/>
              <a:buFont typeface="Calibri"/>
              <a:buNone/>
            </a:pPr>
            <a:r>
              <a:rPr lang="it-IT"/>
              <a:t>La crisi climatica è un fenomeno sociale, non ambientale</a:t>
            </a:r>
            <a:br>
              <a:rPr lang="it-IT"/>
            </a:br>
            <a:br>
              <a:rPr lang="it-IT"/>
            </a:br>
            <a:r>
              <a:rPr lang="it-IT"/>
              <a:t>Sia nelle cause, sia nelle conseguenze</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81" name="Shape 681"/>
        <p:cNvGrpSpPr/>
        <p:nvPr/>
      </p:nvGrpSpPr>
      <p:grpSpPr>
        <a:xfrm>
          <a:off x="0" y="0"/>
          <a:ext cx="0" cy="0"/>
          <a:chOff x="0" y="0"/>
          <a:chExt cx="0" cy="0"/>
        </a:xfrm>
      </p:grpSpPr>
      <p:sp>
        <p:nvSpPr>
          <p:cNvPr id="682" name="Google Shape;682;p92"/>
          <p:cNvSpPr txBox="1"/>
          <p:nvPr>
            <p:ph type="ctrTitle"/>
          </p:nvPr>
        </p:nvSpPr>
        <p:spPr>
          <a:xfrm>
            <a:off x="914400" y="2235200"/>
            <a:ext cx="10363200" cy="23876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90285"/>
              <a:buFont typeface="Calibri"/>
              <a:buNone/>
            </a:pPr>
            <a:r>
              <a:rPr lang="it-IT"/>
              <a:t>Le soluzioni alla crisi climatica dovranno essere sociali e di sistema, non tecnologiche</a:t>
            </a:r>
            <a:br>
              <a:rPr lang="it-IT"/>
            </a:br>
            <a:br>
              <a:rPr lang="it-IT"/>
            </a:br>
            <a:r>
              <a:rPr lang="it-IT"/>
              <a:t>La tecnologia può aiutare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2"/>
          <p:cNvPicPr preferRelativeResize="0"/>
          <p:nvPr/>
        </p:nvPicPr>
        <p:blipFill rotWithShape="1">
          <a:blip r:embed="rId3">
            <a:alphaModFix/>
          </a:blip>
          <a:srcRect b="0" l="0" r="0" t="0"/>
          <a:stretch/>
        </p:blipFill>
        <p:spPr>
          <a:xfrm>
            <a:off x="540811" y="0"/>
            <a:ext cx="11110377" cy="6858000"/>
          </a:xfrm>
          <a:prstGeom prst="rect">
            <a:avLst/>
          </a:prstGeom>
          <a:noFill/>
          <a:ln>
            <a:noFill/>
          </a:ln>
        </p:spPr>
      </p:pic>
      <p:sp>
        <p:nvSpPr>
          <p:cNvPr id="137" name="Google Shape;137;p22"/>
          <p:cNvSpPr txBox="1"/>
          <p:nvPr/>
        </p:nvSpPr>
        <p:spPr>
          <a:xfrm>
            <a:off x="7938375" y="4267934"/>
            <a:ext cx="4253625" cy="1015663"/>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Bond (2021), </a:t>
            </a:r>
            <a:br>
              <a:rPr b="0" i="0" lang="it-IT" sz="1200" u="none" cap="none" strike="noStrike">
                <a:solidFill>
                  <a:srgbClr val="000000"/>
                </a:solidFill>
                <a:latin typeface="Arial"/>
                <a:ea typeface="Arial"/>
                <a:cs typeface="Arial"/>
                <a:sym typeface="Arial"/>
              </a:rPr>
            </a:br>
            <a:r>
              <a:rPr b="0" i="0" lang="it-IT" sz="1200" u="none" cap="none" strike="noStrike">
                <a:solidFill>
                  <a:srgbClr val="000000"/>
                </a:solidFill>
                <a:latin typeface="Arial"/>
                <a:ea typeface="Arial"/>
                <a:cs typeface="Arial"/>
                <a:sym typeface="Arial"/>
              </a:rPr>
              <a:t>The renewable spring: </a:t>
            </a:r>
            <a:br>
              <a:rPr b="0" i="0" lang="it-IT" sz="1200" u="none" cap="none" strike="noStrike">
                <a:solidFill>
                  <a:srgbClr val="000000"/>
                </a:solidFill>
                <a:latin typeface="Arial"/>
                <a:ea typeface="Arial"/>
                <a:cs typeface="Arial"/>
                <a:sym typeface="Arial"/>
              </a:rPr>
            </a:br>
            <a:r>
              <a:rPr b="0" i="0" lang="it-IT" sz="1200" u="none" cap="none" strike="noStrike">
                <a:solidFill>
                  <a:srgbClr val="000000"/>
                </a:solidFill>
                <a:latin typeface="Arial"/>
                <a:ea typeface="Arial"/>
                <a:cs typeface="Arial"/>
                <a:sym typeface="Arial"/>
              </a:rPr>
              <a:t>The interplay between finance </a:t>
            </a:r>
            <a:br>
              <a:rPr b="0" i="0" lang="it-IT" sz="1200" u="none" cap="none" strike="noStrike">
                <a:solidFill>
                  <a:srgbClr val="000000"/>
                </a:solidFill>
                <a:latin typeface="Arial"/>
                <a:ea typeface="Arial"/>
                <a:cs typeface="Arial"/>
                <a:sym typeface="Arial"/>
              </a:rPr>
            </a:br>
            <a:r>
              <a:rPr b="0" i="0" lang="it-IT" sz="1200" u="none" cap="none" strike="noStrike">
                <a:solidFill>
                  <a:srgbClr val="000000"/>
                </a:solidFill>
                <a:latin typeface="Arial"/>
                <a:ea typeface="Arial"/>
                <a:cs typeface="Arial"/>
                <a:sym typeface="Arial"/>
              </a:rPr>
              <a:t>and policy in the energy transition, </a:t>
            </a:r>
            <a:endParaRPr/>
          </a:p>
          <a:p>
            <a:pPr indent="0" lvl="0" marL="0" marR="0" rtl="0" algn="r">
              <a:lnSpc>
                <a:spcPct val="100000"/>
              </a:lnSpc>
              <a:spcBef>
                <a:spcPts val="0"/>
              </a:spcBef>
              <a:spcAft>
                <a:spcPts val="0"/>
              </a:spcAft>
              <a:buNone/>
            </a:pPr>
            <a:r>
              <a:rPr b="0" i="0" lang="it-IT" sz="1200" u="none" cap="none" strike="noStrike">
                <a:solidFill>
                  <a:srgbClr val="000000"/>
                </a:solidFill>
                <a:latin typeface="Arial"/>
                <a:ea typeface="Arial"/>
                <a:cs typeface="Arial"/>
                <a:sym typeface="Arial"/>
              </a:rPr>
              <a:t>International Renewable Energy Agency, Abu Dhabi.</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86" name="Shape 686"/>
        <p:cNvGrpSpPr/>
        <p:nvPr/>
      </p:nvGrpSpPr>
      <p:grpSpPr>
        <a:xfrm>
          <a:off x="0" y="0"/>
          <a:ext cx="0" cy="0"/>
          <a:chOff x="0" y="0"/>
          <a:chExt cx="0" cy="0"/>
        </a:xfrm>
      </p:grpSpPr>
      <p:pic>
        <p:nvPicPr>
          <p:cNvPr id="687" name="Google Shape;687;p93"/>
          <p:cNvPicPr preferRelativeResize="0"/>
          <p:nvPr/>
        </p:nvPicPr>
        <p:blipFill rotWithShape="1">
          <a:blip r:embed="rId3">
            <a:alphaModFix/>
          </a:blip>
          <a:srcRect b="0" l="0" r="0" t="0"/>
          <a:stretch/>
        </p:blipFill>
        <p:spPr>
          <a:xfrm>
            <a:off x="2477002" y="0"/>
            <a:ext cx="7237995" cy="6858000"/>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91" name="Shape 691"/>
        <p:cNvGrpSpPr/>
        <p:nvPr/>
      </p:nvGrpSpPr>
      <p:grpSpPr>
        <a:xfrm>
          <a:off x="0" y="0"/>
          <a:ext cx="0" cy="0"/>
          <a:chOff x="0" y="0"/>
          <a:chExt cx="0" cy="0"/>
        </a:xfrm>
      </p:grpSpPr>
      <p:pic>
        <p:nvPicPr>
          <p:cNvPr id="692" name="Google Shape;692;p94"/>
          <p:cNvPicPr preferRelativeResize="0"/>
          <p:nvPr/>
        </p:nvPicPr>
        <p:blipFill rotWithShape="1">
          <a:blip r:embed="rId3">
            <a:alphaModFix/>
          </a:blip>
          <a:srcRect b="0" l="0" r="0" t="0"/>
          <a:stretch/>
        </p:blipFill>
        <p:spPr>
          <a:xfrm>
            <a:off x="5782005" y="0"/>
            <a:ext cx="5948652" cy="6858000"/>
          </a:xfrm>
          <a:prstGeom prst="rect">
            <a:avLst/>
          </a:prstGeom>
          <a:noFill/>
          <a:ln>
            <a:noFill/>
          </a:ln>
        </p:spPr>
      </p:pic>
      <p:pic>
        <p:nvPicPr>
          <p:cNvPr id="693" name="Google Shape;693;p94"/>
          <p:cNvPicPr preferRelativeResize="0"/>
          <p:nvPr/>
        </p:nvPicPr>
        <p:blipFill rotWithShape="1">
          <a:blip r:embed="rId4">
            <a:alphaModFix/>
          </a:blip>
          <a:srcRect b="0" l="0" r="0" t="0"/>
          <a:stretch/>
        </p:blipFill>
        <p:spPr>
          <a:xfrm>
            <a:off x="461343" y="0"/>
            <a:ext cx="4846211" cy="6858000"/>
          </a:xfrm>
          <a:prstGeom prst="rect">
            <a:avLst/>
          </a:prstGeom>
          <a:noFill/>
          <a:ln>
            <a:noFill/>
          </a:ln>
        </p:spPr>
      </p:pic>
    </p:spTree>
  </p:cSld>
  <p:clrMapOvr>
    <a:masterClrMapping/>
  </p:clrMapOvr>
</p:sld>
</file>

<file path=ppt/slides/slide82.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show="0">
  <p:cSld>
    <p:spTree>
      <p:nvGrpSpPr>
        <p:cNvPr id="697" name="Shape 697"/>
        <p:cNvGrpSpPr/>
        <p:nvPr/>
      </p:nvGrpSpPr>
      <p:grpSpPr>
        <a:xfrm>
          <a:off x="0" y="0"/>
          <a:ext cx="0" cy="0"/>
          <a:chOff x="0" y="0"/>
          <a:chExt cx="0" cy="0"/>
        </a:xfrm>
      </p:grpSpPr>
      <p:pic>
        <p:nvPicPr>
          <p:cNvPr id="698" name="Google Shape;698;p95"/>
          <p:cNvPicPr preferRelativeResize="0"/>
          <p:nvPr/>
        </p:nvPicPr>
        <p:blipFill rotWithShape="1">
          <a:blip r:embed="rId3">
            <a:alphaModFix/>
          </a:blip>
          <a:srcRect b="590"/>
          <a:stretch/>
        </p:blipFill>
        <p:spPr>
          <a:xfrm>
            <a:off x="-56992" y="892098"/>
            <a:ext cx="12305983" cy="3737102"/>
          </a:xfrm>
          <a:prstGeom prst="rect">
            <a:avLst/>
          </a:prstGeom>
          <a:noFill/>
          <a:ln>
            <a:noFill/>
          </a:ln>
        </p:spPr>
      </p:pic>
      <p:pic>
        <p:nvPicPr>
          <p:cNvPr id="699" name="Google Shape;699;p95"/>
          <p:cNvPicPr preferRelativeResize="0"/>
          <p:nvPr/>
        </p:nvPicPr>
        <p:blipFill rotWithShape="1">
          <a:blip r:embed="rId4">
            <a:alphaModFix/>
          </a:blip>
          <a:srcRect l="271" t="156"/>
          <a:stretch/>
        </p:blipFill>
        <p:spPr>
          <a:xfrm>
            <a:off x="8116750" y="2474374"/>
            <a:ext cx="3924803" cy="4383626"/>
          </a:xfrm>
          <a:prstGeom prst="rect">
            <a:avLst/>
          </a:prstGeom>
          <a:noFill/>
          <a:ln>
            <a:noFill/>
          </a:ln>
        </p:spPr>
      </p:pic>
    </p:spTree>
  </p:cSld>
  <p:clrMapOvr>
    <a:masterClrMapping/>
  </p:clrMapOvr>
</p:sld>
</file>

<file path=ppt/slides/slide83.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show="0">
  <p:cSld>
    <p:spTree>
      <p:nvGrpSpPr>
        <p:cNvPr id="703" name="Shape 703"/>
        <p:cNvGrpSpPr/>
        <p:nvPr/>
      </p:nvGrpSpPr>
      <p:grpSpPr>
        <a:xfrm>
          <a:off x="0" y="0"/>
          <a:ext cx="0" cy="0"/>
          <a:chOff x="0" y="0"/>
          <a:chExt cx="0" cy="0"/>
        </a:xfrm>
      </p:grpSpPr>
      <p:pic>
        <p:nvPicPr>
          <p:cNvPr id="704" name="Google Shape;704;p96"/>
          <p:cNvPicPr preferRelativeResize="0"/>
          <p:nvPr/>
        </p:nvPicPr>
        <p:blipFill rotWithShape="1">
          <a:blip r:embed="rId3">
            <a:alphaModFix/>
          </a:blip>
          <a:srcRect b="18" l="30" r="-464" t="197"/>
          <a:stretch/>
        </p:blipFill>
        <p:spPr>
          <a:xfrm>
            <a:off x="-56992" y="457200"/>
            <a:ext cx="12305983" cy="6400800"/>
          </a:xfrm>
          <a:prstGeom prst="rect">
            <a:avLst/>
          </a:prstGeom>
          <a:noFill/>
          <a:ln>
            <a:noFill/>
          </a:ln>
        </p:spPr>
      </p:pic>
      <p:pic>
        <p:nvPicPr>
          <p:cNvPr id="705" name="Google Shape;705;p96"/>
          <p:cNvPicPr preferRelativeResize="0"/>
          <p:nvPr/>
        </p:nvPicPr>
        <p:blipFill rotWithShape="1">
          <a:blip r:embed="rId4">
            <a:alphaModFix/>
          </a:blip>
          <a:srcRect l="271" t="156"/>
          <a:stretch/>
        </p:blipFill>
        <p:spPr>
          <a:xfrm>
            <a:off x="8043598" y="2474374"/>
            <a:ext cx="3924803" cy="4383626"/>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09" name="Shape 709"/>
        <p:cNvGrpSpPr/>
        <p:nvPr/>
      </p:nvGrpSpPr>
      <p:grpSpPr>
        <a:xfrm>
          <a:off x="0" y="0"/>
          <a:ext cx="0" cy="0"/>
          <a:chOff x="0" y="0"/>
          <a:chExt cx="0" cy="0"/>
        </a:xfrm>
      </p:grpSpPr>
      <p:pic>
        <p:nvPicPr>
          <p:cNvPr id="710" name="Google Shape;710;p97"/>
          <p:cNvPicPr preferRelativeResize="0"/>
          <p:nvPr/>
        </p:nvPicPr>
        <p:blipFill rotWithShape="1">
          <a:blip r:embed="rId3">
            <a:alphaModFix/>
          </a:blip>
          <a:srcRect b="0" l="4706" r="4833" t="0"/>
          <a:stretch/>
        </p:blipFill>
        <p:spPr>
          <a:xfrm>
            <a:off x="4004014" y="2473825"/>
            <a:ext cx="8053102" cy="3918010"/>
          </a:xfrm>
          <a:prstGeom prst="rect">
            <a:avLst/>
          </a:prstGeom>
          <a:noFill/>
          <a:ln>
            <a:noFill/>
          </a:ln>
        </p:spPr>
      </p:pic>
      <p:pic>
        <p:nvPicPr>
          <p:cNvPr descr="IEA and IIR - HPT Annex 46" id="711" name="Google Shape;711;p97"/>
          <p:cNvPicPr preferRelativeResize="0"/>
          <p:nvPr/>
        </p:nvPicPr>
        <p:blipFill rotWithShape="1">
          <a:blip r:embed="rId4">
            <a:alphaModFix/>
          </a:blip>
          <a:srcRect b="0" l="15876" r="15214" t="0"/>
          <a:stretch/>
        </p:blipFill>
        <p:spPr>
          <a:xfrm>
            <a:off x="430307" y="466165"/>
            <a:ext cx="2859234" cy="2305175"/>
          </a:xfrm>
          <a:prstGeom prst="rect">
            <a:avLst/>
          </a:prstGeom>
          <a:noFill/>
          <a:ln>
            <a:noFill/>
          </a:ln>
        </p:spPr>
      </p:pic>
      <p:pic>
        <p:nvPicPr>
          <p:cNvPr descr="La Roadmap della IEA per le zero emissioni del settore energetico -  Fondazione Sviluppo Sostenibile" id="712" name="Google Shape;712;p97"/>
          <p:cNvPicPr preferRelativeResize="0"/>
          <p:nvPr/>
        </p:nvPicPr>
        <p:blipFill rotWithShape="1">
          <a:blip r:embed="rId5">
            <a:alphaModFix/>
          </a:blip>
          <a:srcRect b="0" l="0" r="0" t="0"/>
          <a:stretch/>
        </p:blipFill>
        <p:spPr>
          <a:xfrm>
            <a:off x="302181" y="3954946"/>
            <a:ext cx="3406410" cy="2305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16" name="Shape 716"/>
        <p:cNvGrpSpPr/>
        <p:nvPr/>
      </p:nvGrpSpPr>
      <p:grpSpPr>
        <a:xfrm>
          <a:off x="0" y="0"/>
          <a:ext cx="0" cy="0"/>
          <a:chOff x="0" y="0"/>
          <a:chExt cx="0" cy="0"/>
        </a:xfrm>
      </p:grpSpPr>
      <p:pic>
        <p:nvPicPr>
          <p:cNvPr id="717" name="Google Shape;717;p98"/>
          <p:cNvPicPr preferRelativeResize="0"/>
          <p:nvPr/>
        </p:nvPicPr>
        <p:blipFill rotWithShape="1">
          <a:blip r:embed="rId3">
            <a:alphaModFix/>
          </a:blip>
          <a:srcRect b="0" l="0" r="0" t="0"/>
          <a:stretch/>
        </p:blipFill>
        <p:spPr>
          <a:xfrm>
            <a:off x="315599" y="6879"/>
            <a:ext cx="6771688" cy="6851121"/>
          </a:xfrm>
          <a:prstGeom prst="rect">
            <a:avLst/>
          </a:prstGeom>
          <a:noFill/>
          <a:ln>
            <a:noFill/>
          </a:ln>
        </p:spPr>
      </p:pic>
      <p:pic>
        <p:nvPicPr>
          <p:cNvPr id="718" name="Google Shape;718;p98"/>
          <p:cNvPicPr preferRelativeResize="0"/>
          <p:nvPr/>
        </p:nvPicPr>
        <p:blipFill rotWithShape="1">
          <a:blip r:embed="rId4">
            <a:alphaModFix/>
          </a:blip>
          <a:srcRect b="0" l="0" r="0" t="0"/>
          <a:stretch/>
        </p:blipFill>
        <p:spPr>
          <a:xfrm>
            <a:off x="895638" y="6417430"/>
            <a:ext cx="5816198" cy="231875"/>
          </a:xfrm>
          <a:prstGeom prst="rect">
            <a:avLst/>
          </a:prstGeom>
          <a:noFill/>
          <a:ln>
            <a:noFill/>
          </a:ln>
        </p:spPr>
      </p:pic>
      <p:pic>
        <p:nvPicPr>
          <p:cNvPr id="719" name="Google Shape;719;p98"/>
          <p:cNvPicPr preferRelativeResize="0"/>
          <p:nvPr/>
        </p:nvPicPr>
        <p:blipFill rotWithShape="1">
          <a:blip r:embed="rId5">
            <a:alphaModFix/>
          </a:blip>
          <a:srcRect b="34260" l="80594" r="1473" t="53622"/>
          <a:stretch/>
        </p:blipFill>
        <p:spPr>
          <a:xfrm>
            <a:off x="7996020" y="1506480"/>
            <a:ext cx="3947426" cy="2698624"/>
          </a:xfrm>
          <a:prstGeom prst="rect">
            <a:avLst/>
          </a:prstGeom>
          <a:noFill/>
          <a:ln>
            <a:noFill/>
          </a:ln>
        </p:spPr>
      </p:pic>
      <p:pic>
        <p:nvPicPr>
          <p:cNvPr id="720" name="Google Shape;720;p98"/>
          <p:cNvPicPr preferRelativeResize="0"/>
          <p:nvPr/>
        </p:nvPicPr>
        <p:blipFill rotWithShape="1">
          <a:blip r:embed="rId6">
            <a:alphaModFix/>
          </a:blip>
          <a:srcRect b="0" l="0" r="0" t="0"/>
          <a:stretch/>
        </p:blipFill>
        <p:spPr>
          <a:xfrm>
            <a:off x="10358489" y="5095473"/>
            <a:ext cx="1548669" cy="1553831"/>
          </a:xfrm>
          <a:prstGeom prst="rect">
            <a:avLst/>
          </a:prstGeom>
          <a:noFill/>
          <a:ln>
            <a:noFill/>
          </a:ln>
        </p:spPr>
      </p:pic>
      <p:sp>
        <p:nvSpPr>
          <p:cNvPr id="721" name="Google Shape;721;p98"/>
          <p:cNvSpPr/>
          <p:nvPr/>
        </p:nvSpPr>
        <p:spPr>
          <a:xfrm>
            <a:off x="7928976" y="1506480"/>
            <a:ext cx="4081514" cy="2698624"/>
          </a:xfrm>
          <a:custGeom>
            <a:rect b="b" l="l" r="r" t="t"/>
            <a:pathLst>
              <a:path extrusionOk="0" h="120000" w="120000">
                <a:moveTo>
                  <a:pt x="0" y="0"/>
                </a:moveTo>
                <a:lnTo>
                  <a:pt x="120000" y="0"/>
                </a:lnTo>
                <a:lnTo>
                  <a:pt x="120000" y="120000"/>
                </a:lnTo>
                <a:lnTo>
                  <a:pt x="0" y="120000"/>
                </a:lnTo>
                <a:close/>
              </a:path>
              <a:path extrusionOk="0" fill="none" h="120000" w="120000">
                <a:moveTo>
                  <a:pt x="-1549" y="55574"/>
                </a:moveTo>
                <a:lnTo>
                  <a:pt x="-10705" y="55574"/>
                </a:lnTo>
                <a:lnTo>
                  <a:pt x="-26868" y="112454"/>
                </a:lnTo>
              </a:path>
            </a:pathLst>
          </a:custGeom>
          <a:noFill/>
          <a:ln cap="flat" cmpd="sng" w="635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25" name="Shape 725"/>
        <p:cNvGrpSpPr/>
        <p:nvPr/>
      </p:nvGrpSpPr>
      <p:grpSpPr>
        <a:xfrm>
          <a:off x="0" y="0"/>
          <a:ext cx="0" cy="0"/>
          <a:chOff x="0" y="0"/>
          <a:chExt cx="0" cy="0"/>
        </a:xfrm>
      </p:grpSpPr>
      <p:pic>
        <p:nvPicPr>
          <p:cNvPr descr="Italy From Space | Earth at night, Types of photography, Earth" id="726" name="Google Shape;726;p99"/>
          <p:cNvPicPr preferRelativeResize="0"/>
          <p:nvPr/>
        </p:nvPicPr>
        <p:blipFill rotWithShape="1">
          <a:blip r:embed="rId3">
            <a:alphaModFix/>
          </a:blip>
          <a:srcRect b="0" l="0" r="0" t="0"/>
          <a:stretch/>
        </p:blipFill>
        <p:spPr>
          <a:xfrm>
            <a:off x="-1" y="0"/>
            <a:ext cx="12469091" cy="6858000"/>
          </a:xfrm>
          <a:prstGeom prst="rect">
            <a:avLst/>
          </a:prstGeom>
          <a:noFill/>
          <a:ln>
            <a:noFill/>
          </a:ln>
        </p:spPr>
      </p:pic>
    </p:spTree>
  </p:cSld>
  <p:clrMapOvr>
    <a:masterClrMapping/>
  </p:clrMapOvr>
</p:sld>
</file>

<file path=ppt/slides/slide87.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show="0">
  <p:cSld>
    <p:spTree>
      <p:nvGrpSpPr>
        <p:cNvPr id="730" name="Shape 730"/>
        <p:cNvGrpSpPr/>
        <p:nvPr/>
      </p:nvGrpSpPr>
      <p:grpSpPr>
        <a:xfrm>
          <a:off x="0" y="0"/>
          <a:ext cx="0" cy="0"/>
          <a:chOff x="0" y="0"/>
          <a:chExt cx="0" cy="0"/>
        </a:xfrm>
      </p:grpSpPr>
      <p:pic>
        <p:nvPicPr>
          <p:cNvPr descr="Grafico" id="731" name="Google Shape;731;p100"/>
          <p:cNvPicPr preferRelativeResize="0"/>
          <p:nvPr/>
        </p:nvPicPr>
        <p:blipFill rotWithShape="1">
          <a:blip r:embed="rId3">
            <a:alphaModFix/>
          </a:blip>
          <a:srcRect b="0" l="0" r="0" t="0"/>
          <a:stretch/>
        </p:blipFill>
        <p:spPr>
          <a:xfrm>
            <a:off x="212725" y="0"/>
            <a:ext cx="11766550" cy="6858000"/>
          </a:xfrm>
          <a:prstGeom prst="rect">
            <a:avLst/>
          </a:prstGeom>
          <a:noFill/>
          <a:ln>
            <a:noFill/>
          </a:ln>
        </p:spPr>
      </p:pic>
      <p:sp>
        <p:nvSpPr>
          <p:cNvPr id="732" name="Google Shape;732;p100"/>
          <p:cNvSpPr txBox="1"/>
          <p:nvPr/>
        </p:nvSpPr>
        <p:spPr>
          <a:xfrm>
            <a:off x="4026090" y="1269242"/>
            <a:ext cx="2420856" cy="523220"/>
          </a:xfrm>
          <a:prstGeom prst="rect">
            <a:avLst/>
          </a:prstGeom>
          <a:noFill/>
          <a:ln>
            <a:noFill/>
          </a:ln>
        </p:spPr>
        <p:txBody>
          <a:bodyPr anchor="t" anchorCtr="0" bIns="45700" lIns="91425" rIns="91425" spcFirstLastPara="1" tIns="45700" wrap="square">
            <a:spAutoFit/>
          </a:bodyPr>
          <a:lstStyle/>
          <a:p>
            <a:pPr algn="l" indent="0" lvl="0" marL="0" marR="0" rtl="0">
              <a:lnSpc>
                <a:spcPct val="100000"/>
              </a:lnSpc>
              <a:spcBef>
                <a:spcPts val="0"/>
              </a:spcBef>
              <a:spcAft>
                <a:spcPts val="0"/>
              </a:spcAft>
              <a:buNone/>
            </a:pPr>
            <a:r>
              <a:rPr b="1" cap="none" i="0" lang="it-IT" strike="noStrike" sz="2800" u="none">
                <a:solidFill>
                  <a:srgbClr val="000000"/>
                </a:solidFill>
                <a:latin typeface="Lato"/>
                <a:ea typeface="Lato"/>
                <a:cs typeface="Lato"/>
                <a:sym typeface="Lato"/>
              </a:rPr>
              <a:t>Energia totale</a:t>
            </a:r>
            <a:endParaRPr/>
          </a:p>
        </p:txBody>
      </p:sp>
      <p:pic>
        <p:nvPicPr>
          <p:cNvPr descr="Come chiamare GSE | Salvatore Aranzulla" id="733" name="Google Shape;733;p100"/>
          <p:cNvPicPr preferRelativeResize="0"/>
          <p:nvPr/>
        </p:nvPicPr>
        <p:blipFill rotWithShape="1">
          <a:blip r:embed="rId4">
            <a:alphaModFix/>
          </a:blip>
          <a:srcRect b="168" l="133" r="46" t="283"/>
          <a:stretch/>
        </p:blipFill>
        <p:spPr>
          <a:xfrm>
            <a:off x="9520699" y="3173542"/>
            <a:ext cx="2181275" cy="1068649"/>
          </a:xfrm>
          <a:prstGeom prst="rect">
            <a:avLst/>
          </a:prstGeom>
          <a:noFill/>
          <a:ln>
            <a:noFill/>
          </a:ln>
        </p:spPr>
      </p:pic>
    </p:spTree>
  </p:cSld>
  <p:clrMapOvr>
    <a:masterClrMapping/>
  </p:clrMapOvr>
</p:sld>
</file>

<file path=ppt/slides/slide88.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show="0">
  <p:cSld>
    <p:spTree>
      <p:nvGrpSpPr>
        <p:cNvPr id="737" name="Shape 737"/>
        <p:cNvGrpSpPr/>
        <p:nvPr/>
      </p:nvGrpSpPr>
      <p:grpSpPr>
        <a:xfrm>
          <a:off x="0" y="0"/>
          <a:ext cx="0" cy="0"/>
          <a:chOff x="0" y="0"/>
          <a:chExt cx="0" cy="0"/>
        </a:xfrm>
      </p:grpSpPr>
      <p:pic>
        <p:nvPicPr>
          <p:cNvPr descr="Grafico" id="738" name="Google Shape;738;p101"/>
          <p:cNvPicPr preferRelativeResize="0"/>
          <p:nvPr/>
        </p:nvPicPr>
        <p:blipFill rotWithShape="1">
          <a:blip r:embed="rId3">
            <a:alphaModFix/>
          </a:blip>
          <a:srcRect b="0" l="0" r="0" t="0"/>
          <a:stretch/>
        </p:blipFill>
        <p:spPr>
          <a:xfrm>
            <a:off x="293592" y="0"/>
            <a:ext cx="11756571" cy="6858000"/>
          </a:xfrm>
          <a:prstGeom prst="rect">
            <a:avLst/>
          </a:prstGeom>
          <a:noFill/>
          <a:ln>
            <a:noFill/>
          </a:ln>
        </p:spPr>
      </p:pic>
      <p:sp>
        <p:nvSpPr>
          <p:cNvPr id="739" name="Google Shape;739;p101"/>
          <p:cNvSpPr txBox="1"/>
          <p:nvPr/>
        </p:nvSpPr>
        <p:spPr>
          <a:xfrm>
            <a:off x="4026090" y="1269242"/>
            <a:ext cx="2433680" cy="523220"/>
          </a:xfrm>
          <a:prstGeom prst="rect">
            <a:avLst/>
          </a:prstGeom>
          <a:noFill/>
          <a:ln>
            <a:noFill/>
          </a:ln>
        </p:spPr>
        <p:txBody>
          <a:bodyPr anchor="t" anchorCtr="0" bIns="45700" lIns="91425" rIns="91425" spcFirstLastPara="1" tIns="45700" wrap="square">
            <a:spAutoFit/>
          </a:bodyPr>
          <a:lstStyle/>
          <a:p>
            <a:pPr algn="l" indent="0" lvl="0" marL="0" marR="0" rtl="0">
              <a:lnSpc>
                <a:spcPct val="100000"/>
              </a:lnSpc>
              <a:spcBef>
                <a:spcPts val="0"/>
              </a:spcBef>
              <a:spcAft>
                <a:spcPts val="0"/>
              </a:spcAft>
              <a:buNone/>
            </a:pPr>
            <a:r>
              <a:rPr b="1" cap="none" i="0" lang="it-IT" strike="noStrike" sz="2800" u="none">
                <a:solidFill>
                  <a:srgbClr val="000000"/>
                </a:solidFill>
                <a:latin typeface="Lato"/>
                <a:ea typeface="Lato"/>
                <a:cs typeface="Lato"/>
                <a:sym typeface="Lato"/>
              </a:rPr>
              <a:t>Energia totale</a:t>
            </a:r>
            <a:endParaRPr/>
          </a:p>
        </p:txBody>
      </p:sp>
      <p:pic>
        <p:nvPicPr>
          <p:cNvPr descr="Come chiamare GSE | Salvatore Aranzulla" id="740" name="Google Shape;740;p101"/>
          <p:cNvPicPr preferRelativeResize="0"/>
          <p:nvPr/>
        </p:nvPicPr>
        <p:blipFill rotWithShape="1">
          <a:blip r:embed="rId4">
            <a:alphaModFix/>
          </a:blip>
          <a:srcRect b="168" l="133" r="46" t="283"/>
          <a:stretch/>
        </p:blipFill>
        <p:spPr>
          <a:xfrm>
            <a:off x="9520699" y="3173542"/>
            <a:ext cx="2181275" cy="1068649"/>
          </a:xfrm>
          <a:prstGeom prst="rect">
            <a:avLst/>
          </a:prstGeom>
          <a:noFill/>
          <a:ln>
            <a:noFill/>
          </a:ln>
        </p:spPr>
      </p:pic>
    </p:spTree>
  </p:cSld>
  <p:clrMapOvr>
    <a:masterClrMapping/>
  </p:clrMapOvr>
</p:sld>
</file>

<file path=ppt/slides/slide89.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show="0">
  <p:cSld>
    <p:spTree>
      <p:nvGrpSpPr>
        <p:cNvPr id="744" name="Shape 744"/>
        <p:cNvGrpSpPr/>
        <p:nvPr/>
      </p:nvGrpSpPr>
      <p:grpSpPr>
        <a:xfrm>
          <a:off x="0" y="0"/>
          <a:ext cx="0" cy="0"/>
          <a:chOff x="0" y="0"/>
          <a:chExt cx="0" cy="0"/>
        </a:xfrm>
      </p:grpSpPr>
      <p:pic>
        <p:nvPicPr>
          <p:cNvPr descr="Grafico" id="745" name="Google Shape;745;p102"/>
          <p:cNvPicPr preferRelativeResize="0"/>
          <p:nvPr/>
        </p:nvPicPr>
        <p:blipFill rotWithShape="1">
          <a:blip r:embed="rId3">
            <a:alphaModFix/>
          </a:blip>
          <a:srcRect b="0" l="0" r="0" t="0"/>
          <a:stretch/>
        </p:blipFill>
        <p:spPr>
          <a:xfrm>
            <a:off x="217488" y="0"/>
            <a:ext cx="11757025" cy="6858000"/>
          </a:xfrm>
          <a:prstGeom prst="rect">
            <a:avLst/>
          </a:prstGeom>
          <a:noFill/>
          <a:ln>
            <a:noFill/>
          </a:ln>
        </p:spPr>
      </p:pic>
      <p:sp>
        <p:nvSpPr>
          <p:cNvPr id="746" name="Google Shape;746;p102"/>
          <p:cNvSpPr txBox="1"/>
          <p:nvPr/>
        </p:nvSpPr>
        <p:spPr>
          <a:xfrm>
            <a:off x="4026090" y="1269242"/>
            <a:ext cx="1787669" cy="523220"/>
          </a:xfrm>
          <a:prstGeom prst="rect">
            <a:avLst/>
          </a:prstGeom>
          <a:noFill/>
          <a:ln>
            <a:noFill/>
          </a:ln>
        </p:spPr>
        <p:txBody>
          <a:bodyPr anchor="t" anchorCtr="0" bIns="45700" lIns="91425" rIns="91425" spcFirstLastPara="1" tIns="45700" wrap="square">
            <a:spAutoFit/>
          </a:bodyPr>
          <a:lstStyle/>
          <a:p>
            <a:pPr algn="l" indent="0" lvl="0" marL="0" marR="0" rtl="0">
              <a:lnSpc>
                <a:spcPct val="100000"/>
              </a:lnSpc>
              <a:spcBef>
                <a:spcPts val="0"/>
              </a:spcBef>
              <a:spcAft>
                <a:spcPts val="0"/>
              </a:spcAft>
              <a:buNone/>
            </a:pPr>
            <a:r>
              <a:rPr b="1" cap="none" i="0" lang="it-IT" strike="noStrike" sz="2800" u="none">
                <a:solidFill>
                  <a:srgbClr val="000000"/>
                </a:solidFill>
                <a:latin typeface="Lato"/>
                <a:ea typeface="Lato"/>
                <a:cs typeface="Lato"/>
                <a:sym typeface="Lato"/>
              </a:rPr>
              <a:t>Elettricità</a:t>
            </a:r>
            <a:endParaRPr/>
          </a:p>
        </p:txBody>
      </p:sp>
      <p:pic>
        <p:nvPicPr>
          <p:cNvPr descr="Come chiamare GSE | Salvatore Aranzulla" id="747" name="Google Shape;747;p102"/>
          <p:cNvPicPr preferRelativeResize="0"/>
          <p:nvPr/>
        </p:nvPicPr>
        <p:blipFill rotWithShape="1">
          <a:blip r:embed="rId4">
            <a:alphaModFix/>
          </a:blip>
          <a:srcRect b="168" l="133" r="46" t="283"/>
          <a:stretch/>
        </p:blipFill>
        <p:spPr>
          <a:xfrm>
            <a:off x="9520699" y="3173542"/>
            <a:ext cx="2181275" cy="10686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Immagine che contiene testo, schermata, diagramma, linea&#10;&#10;Descrizione generata automaticamente" id="142" name="Google Shape;142;p23"/>
          <p:cNvPicPr preferRelativeResize="0"/>
          <p:nvPr/>
        </p:nvPicPr>
        <p:blipFill rotWithShape="1">
          <a:blip r:embed="rId3">
            <a:alphaModFix/>
          </a:blip>
          <a:srcRect b="0" l="0" r="0" t="0"/>
          <a:stretch/>
        </p:blipFill>
        <p:spPr>
          <a:xfrm>
            <a:off x="396159" y="0"/>
            <a:ext cx="6946949" cy="6858000"/>
          </a:xfrm>
          <a:prstGeom prst="rect">
            <a:avLst/>
          </a:prstGeom>
          <a:noFill/>
          <a:ln>
            <a:noFill/>
          </a:ln>
        </p:spPr>
      </p:pic>
      <p:sp>
        <p:nvSpPr>
          <p:cNvPr id="143" name="Google Shape;143;p23"/>
          <p:cNvSpPr txBox="1"/>
          <p:nvPr/>
        </p:nvSpPr>
        <p:spPr>
          <a:xfrm>
            <a:off x="7459038" y="159978"/>
            <a:ext cx="4551450" cy="63709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it-IT" sz="2400" u="none" cap="none" strike="noStrike">
                <a:solidFill>
                  <a:srgbClr val="F19414"/>
                </a:solidFill>
                <a:latin typeface="Lato"/>
                <a:ea typeface="Lato"/>
                <a:cs typeface="Lato"/>
                <a:sym typeface="Lato"/>
              </a:rPr>
              <a:t>Nel 2023 le </a:t>
            </a:r>
            <a:r>
              <a:rPr b="1" i="0" lang="it-IT" sz="2400" u="none" cap="none" strike="noStrike">
                <a:solidFill>
                  <a:srgbClr val="F19414"/>
                </a:solidFill>
                <a:latin typeface="Lato"/>
                <a:ea typeface="Lato"/>
                <a:cs typeface="Lato"/>
                <a:sym typeface="Lato"/>
              </a:rPr>
              <a:t>rinnovabili</a:t>
            </a:r>
            <a:r>
              <a:rPr b="0" i="0" lang="it-IT" sz="2400" u="none" cap="none" strike="noStrike">
                <a:solidFill>
                  <a:srgbClr val="F19414"/>
                </a:solidFill>
                <a:latin typeface="Lato"/>
                <a:ea typeface="Lato"/>
                <a:cs typeface="Lato"/>
                <a:sym typeface="Lato"/>
              </a:rPr>
              <a:t> hanno complessivamente prodotto il </a:t>
            </a:r>
            <a:r>
              <a:rPr b="1" i="0" lang="it-IT" sz="2400" u="none" cap="none" strike="noStrike">
                <a:solidFill>
                  <a:srgbClr val="F19414"/>
                </a:solidFill>
                <a:latin typeface="Lato"/>
                <a:ea typeface="Lato"/>
                <a:cs typeface="Lato"/>
                <a:sym typeface="Lato"/>
              </a:rPr>
              <a:t>44% dell’elettricità </a:t>
            </a:r>
            <a:r>
              <a:rPr b="0" i="0" lang="it-IT" sz="2400" u="none" cap="none" strike="noStrike">
                <a:solidFill>
                  <a:srgbClr val="F19414"/>
                </a:solidFill>
                <a:latin typeface="Lato"/>
                <a:ea typeface="Lato"/>
                <a:cs typeface="Lato"/>
                <a:sym typeface="Lato"/>
              </a:rPr>
              <a:t>nell’Unione Europea</a:t>
            </a:r>
            <a:endParaRPr/>
          </a:p>
          <a:p>
            <a:pPr indent="0" lvl="0" marL="0" marR="0" rtl="0" algn="l">
              <a:lnSpc>
                <a:spcPct val="100000"/>
              </a:lnSpc>
              <a:spcBef>
                <a:spcPts val="0"/>
              </a:spcBef>
              <a:spcAft>
                <a:spcPts val="0"/>
              </a:spcAft>
              <a:buNone/>
            </a:pPr>
            <a:r>
              <a:t/>
            </a:r>
            <a:endParaRPr b="1" i="0" sz="2400" u="none" cap="none" strike="noStrike">
              <a:solidFill>
                <a:srgbClr val="F19414"/>
              </a:solidFill>
              <a:latin typeface="Lato"/>
              <a:ea typeface="Lato"/>
              <a:cs typeface="Lato"/>
              <a:sym typeface="Lato"/>
            </a:endParaRPr>
          </a:p>
          <a:p>
            <a:pPr indent="0" lvl="0" marL="0" marR="0" rtl="0" algn="l">
              <a:lnSpc>
                <a:spcPct val="100000"/>
              </a:lnSpc>
              <a:spcBef>
                <a:spcPts val="0"/>
              </a:spcBef>
              <a:spcAft>
                <a:spcPts val="0"/>
              </a:spcAft>
              <a:buNone/>
            </a:pPr>
            <a:r>
              <a:rPr b="1" i="0" lang="it-IT" sz="2400" u="none" cap="none" strike="noStrike">
                <a:solidFill>
                  <a:srgbClr val="19A27B"/>
                </a:solidFill>
                <a:latin typeface="Lato"/>
                <a:ea typeface="Lato"/>
                <a:cs typeface="Lato"/>
                <a:sym typeface="Lato"/>
              </a:rPr>
              <a:t>L’eolico ha superato</a:t>
            </a:r>
            <a:endParaRPr/>
          </a:p>
          <a:p>
            <a:pPr indent="0" lvl="0" marL="0" marR="0" rtl="0" algn="l">
              <a:lnSpc>
                <a:spcPct val="100000"/>
              </a:lnSpc>
              <a:spcBef>
                <a:spcPts val="0"/>
              </a:spcBef>
              <a:spcAft>
                <a:spcPts val="0"/>
              </a:spcAft>
              <a:buNone/>
            </a:pPr>
            <a:r>
              <a:rPr b="1" i="0" lang="it-IT" sz="2400" u="none" cap="none" strike="noStrike">
                <a:solidFill>
                  <a:srgbClr val="19A27B"/>
                </a:solidFill>
                <a:latin typeface="Lato"/>
                <a:ea typeface="Lato"/>
                <a:cs typeface="Lato"/>
                <a:sym typeface="Lato"/>
              </a:rPr>
              <a:t>1% nel 2002</a:t>
            </a:r>
            <a:endParaRPr/>
          </a:p>
          <a:p>
            <a:pPr indent="0" lvl="0" marL="0" marR="0" rtl="0" algn="l">
              <a:lnSpc>
                <a:spcPct val="100000"/>
              </a:lnSpc>
              <a:spcBef>
                <a:spcPts val="0"/>
              </a:spcBef>
              <a:spcAft>
                <a:spcPts val="0"/>
              </a:spcAft>
              <a:buNone/>
            </a:pPr>
            <a:r>
              <a:rPr b="1" i="0" lang="it-IT" sz="2400" u="none" cap="none" strike="noStrike">
                <a:solidFill>
                  <a:srgbClr val="19A27B"/>
                </a:solidFill>
                <a:latin typeface="Lato"/>
                <a:ea typeface="Lato"/>
                <a:cs typeface="Lato"/>
                <a:sym typeface="Lato"/>
              </a:rPr>
              <a:t>5% nel 2011</a:t>
            </a:r>
            <a:endParaRPr/>
          </a:p>
          <a:p>
            <a:pPr indent="0" lvl="0" marL="0" marR="0" rtl="0" algn="l">
              <a:lnSpc>
                <a:spcPct val="100000"/>
              </a:lnSpc>
              <a:spcBef>
                <a:spcPts val="0"/>
              </a:spcBef>
              <a:spcAft>
                <a:spcPts val="0"/>
              </a:spcAft>
              <a:buNone/>
            </a:pPr>
            <a:r>
              <a:rPr b="1" i="0" lang="it-IT" sz="2400" u="none" cap="none" strike="noStrike">
                <a:solidFill>
                  <a:srgbClr val="19A27B"/>
                </a:solidFill>
                <a:latin typeface="Lato"/>
                <a:ea typeface="Lato"/>
                <a:cs typeface="Lato"/>
                <a:sym typeface="Lato"/>
              </a:rPr>
              <a:t>10% nel 2017</a:t>
            </a:r>
            <a:endParaRPr/>
          </a:p>
          <a:p>
            <a:pPr indent="0" lvl="0" marL="0" marR="0" rtl="0" algn="l">
              <a:lnSpc>
                <a:spcPct val="100000"/>
              </a:lnSpc>
              <a:spcBef>
                <a:spcPts val="0"/>
              </a:spcBef>
              <a:spcAft>
                <a:spcPts val="0"/>
              </a:spcAft>
              <a:buNone/>
            </a:pPr>
            <a:r>
              <a:rPr b="1" i="0" lang="it-IT" sz="2400" u="none" cap="none" strike="noStrike">
                <a:solidFill>
                  <a:srgbClr val="19A27B"/>
                </a:solidFill>
                <a:latin typeface="Lato"/>
                <a:ea typeface="Lato"/>
                <a:cs typeface="Lato"/>
                <a:sym typeface="Lato"/>
              </a:rPr>
              <a:t>15% nel 2022</a:t>
            </a:r>
            <a:endParaRPr/>
          </a:p>
          <a:p>
            <a:pPr indent="0" lvl="0" marL="0" marR="0" rtl="0" algn="l">
              <a:lnSpc>
                <a:spcPct val="100000"/>
              </a:lnSpc>
              <a:spcBef>
                <a:spcPts val="0"/>
              </a:spcBef>
              <a:spcAft>
                <a:spcPts val="0"/>
              </a:spcAft>
              <a:buNone/>
            </a:pPr>
            <a:r>
              <a:rPr b="1" i="0" lang="it-IT" sz="2400" u="none" cap="none" strike="noStrike">
                <a:solidFill>
                  <a:srgbClr val="19A27B"/>
                </a:solidFill>
                <a:latin typeface="Lato"/>
                <a:ea typeface="Lato"/>
                <a:cs typeface="Lato"/>
                <a:sym typeface="Lato"/>
              </a:rPr>
              <a:t>17,6% nel 2023</a:t>
            </a:r>
            <a:endParaRPr/>
          </a:p>
          <a:p>
            <a:pPr indent="0" lvl="0" marL="0" marR="0" rtl="0" algn="l">
              <a:lnSpc>
                <a:spcPct val="100000"/>
              </a:lnSpc>
              <a:spcBef>
                <a:spcPts val="0"/>
              </a:spcBef>
              <a:spcAft>
                <a:spcPts val="0"/>
              </a:spcAft>
              <a:buNone/>
            </a:pPr>
            <a:r>
              <a:t/>
            </a:r>
            <a:endParaRPr b="1" i="0" sz="2400" u="none" cap="none" strike="noStrike">
              <a:solidFill>
                <a:srgbClr val="19A27B"/>
              </a:solidFill>
              <a:latin typeface="Lato"/>
              <a:ea typeface="Lato"/>
              <a:cs typeface="Lato"/>
              <a:sym typeface="Lato"/>
            </a:endParaRPr>
          </a:p>
          <a:p>
            <a:pPr indent="0" lvl="0" marL="0" marR="0" rtl="0" algn="l">
              <a:lnSpc>
                <a:spcPct val="100000"/>
              </a:lnSpc>
              <a:spcBef>
                <a:spcPts val="0"/>
              </a:spcBef>
              <a:spcAft>
                <a:spcPts val="0"/>
              </a:spcAft>
              <a:buNone/>
            </a:pPr>
            <a:r>
              <a:rPr b="1" i="0" lang="it-IT" sz="2400" u="none" cap="none" strike="noStrike">
                <a:solidFill>
                  <a:srgbClr val="19A27B"/>
                </a:solidFill>
                <a:latin typeface="Lato"/>
                <a:ea typeface="Lato"/>
                <a:cs typeface="Lato"/>
                <a:sym typeface="Lato"/>
              </a:rPr>
              <a:t>Il solare fino al 2000 non c’era</a:t>
            </a:r>
            <a:endParaRPr/>
          </a:p>
          <a:p>
            <a:pPr indent="0" lvl="0" marL="0" marR="0" rtl="0" algn="l">
              <a:lnSpc>
                <a:spcPct val="100000"/>
              </a:lnSpc>
              <a:spcBef>
                <a:spcPts val="0"/>
              </a:spcBef>
              <a:spcAft>
                <a:spcPts val="0"/>
              </a:spcAft>
              <a:buNone/>
            </a:pPr>
            <a:r>
              <a:rPr b="1" i="0" lang="it-IT" sz="2400" u="none" cap="none" strike="noStrike">
                <a:solidFill>
                  <a:srgbClr val="19A27B"/>
                </a:solidFill>
                <a:latin typeface="Lato"/>
                <a:ea typeface="Lato"/>
                <a:cs typeface="Lato"/>
                <a:sym typeface="Lato"/>
              </a:rPr>
              <a:t>0,1% nel 2007</a:t>
            </a:r>
            <a:endParaRPr/>
          </a:p>
          <a:p>
            <a:pPr indent="0" lvl="0" marL="0" marR="0" rtl="0" algn="l">
              <a:lnSpc>
                <a:spcPct val="100000"/>
              </a:lnSpc>
              <a:spcBef>
                <a:spcPts val="0"/>
              </a:spcBef>
              <a:spcAft>
                <a:spcPts val="0"/>
              </a:spcAft>
              <a:buNone/>
            </a:pPr>
            <a:r>
              <a:rPr b="1" i="0" lang="it-IT" sz="2400" u="none" cap="none" strike="noStrike">
                <a:solidFill>
                  <a:srgbClr val="19A27B"/>
                </a:solidFill>
                <a:latin typeface="Lato"/>
                <a:ea typeface="Lato"/>
                <a:cs typeface="Lato"/>
                <a:sym typeface="Lato"/>
              </a:rPr>
              <a:t>1% nel 2011</a:t>
            </a:r>
            <a:endParaRPr/>
          </a:p>
          <a:p>
            <a:pPr indent="0" lvl="0" marL="0" marR="0" rtl="0" algn="l">
              <a:lnSpc>
                <a:spcPct val="100000"/>
              </a:lnSpc>
              <a:spcBef>
                <a:spcPts val="0"/>
              </a:spcBef>
              <a:spcAft>
                <a:spcPts val="0"/>
              </a:spcAft>
              <a:buNone/>
            </a:pPr>
            <a:r>
              <a:rPr b="1" i="0" lang="it-IT" sz="2400" u="none" cap="none" strike="noStrike">
                <a:solidFill>
                  <a:srgbClr val="19A27B"/>
                </a:solidFill>
                <a:latin typeface="Lato"/>
                <a:ea typeface="Lato"/>
                <a:cs typeface="Lato"/>
                <a:sym typeface="Lato"/>
              </a:rPr>
              <a:t>5% nel 2020</a:t>
            </a:r>
            <a:endParaRPr/>
          </a:p>
          <a:p>
            <a:pPr indent="0" lvl="0" marL="0" marR="0" rtl="0" algn="l">
              <a:lnSpc>
                <a:spcPct val="100000"/>
              </a:lnSpc>
              <a:spcBef>
                <a:spcPts val="0"/>
              </a:spcBef>
              <a:spcAft>
                <a:spcPts val="0"/>
              </a:spcAft>
              <a:buNone/>
            </a:pPr>
            <a:r>
              <a:rPr b="1" i="0" lang="it-IT" sz="2400" u="none" cap="none" strike="noStrike">
                <a:solidFill>
                  <a:srgbClr val="19A27B"/>
                </a:solidFill>
                <a:latin typeface="Lato"/>
                <a:ea typeface="Lato"/>
                <a:cs typeface="Lato"/>
                <a:sym typeface="Lato"/>
              </a:rPr>
              <a:t>9,14% nel 2023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0.xml><?xml version="1.0" encoding="utf-8"?>
<p:sld xmlns:p="http://schemas.openxmlformats.org/presentationml/2006/main" xmlns:a="http://schemas.openxmlformats.org/drawingml/2006/main" xmlns:ahyp="http://schemas.microsoft.com/office/drawing/2018/hyperlinkcolor" xmlns:c="http://schemas.openxmlformats.org/drawingml/2006/chart" xmlns:com="http://schemas.openxmlformats.org/drawingml/2006/compatibility" xmlns:dgm="http://schemas.openxmlformats.org/drawingml/2006/diagram" xmlns:mc="http://schemas.openxmlformats.org/markup-compatibility/2006" xmlns:mv="urn:schemas-microsoft-com:mac:vml" xmlns:o="urn:schemas-microsoft-com:office:office" xmlns:p14="http://schemas.microsoft.com/office/powerpoint/2010/main" xmlns:p15="http://schemas.microsoft.com/office/powerpoint/2012/main" xmlns:pvml="urn:schemas-microsoft-com:office:powerpoint" xmlns:r="http://schemas.openxmlformats.org/officeDocument/2006/relationships" xmlns:v="urn:schemas-microsoft-com:vml" show="0">
  <p:cSld>
    <p:spTree>
      <p:nvGrpSpPr>
        <p:cNvPr id="751" name="Shape 751"/>
        <p:cNvGrpSpPr/>
        <p:nvPr/>
      </p:nvGrpSpPr>
      <p:grpSpPr>
        <a:xfrm>
          <a:off x="0" y="0"/>
          <a:ext cx="0" cy="0"/>
          <a:chOff x="0" y="0"/>
          <a:chExt cx="0" cy="0"/>
        </a:xfrm>
      </p:grpSpPr>
      <p:pic>
        <p:nvPicPr>
          <p:cNvPr descr="Grafico" id="752" name="Google Shape;752;p103"/>
          <p:cNvPicPr preferRelativeResize="0"/>
          <p:nvPr/>
        </p:nvPicPr>
        <p:blipFill rotWithShape="1">
          <a:blip r:embed="rId3">
            <a:alphaModFix/>
          </a:blip>
          <a:srcRect b="0" l="0" r="0" t="0"/>
          <a:stretch/>
        </p:blipFill>
        <p:spPr>
          <a:xfrm>
            <a:off x="124931" y="0"/>
            <a:ext cx="11942138" cy="6858000"/>
          </a:xfrm>
          <a:prstGeom prst="rect">
            <a:avLst/>
          </a:prstGeom>
          <a:noFill/>
          <a:ln>
            <a:noFill/>
          </a:ln>
        </p:spPr>
      </p:pic>
      <p:sp>
        <p:nvSpPr>
          <p:cNvPr id="753" name="Google Shape;753;p103"/>
          <p:cNvSpPr txBox="1"/>
          <p:nvPr/>
        </p:nvSpPr>
        <p:spPr>
          <a:xfrm>
            <a:off x="4026090" y="1269242"/>
            <a:ext cx="1800493" cy="523220"/>
          </a:xfrm>
          <a:prstGeom prst="rect">
            <a:avLst/>
          </a:prstGeom>
          <a:noFill/>
          <a:ln>
            <a:noFill/>
          </a:ln>
        </p:spPr>
        <p:txBody>
          <a:bodyPr anchor="t" anchorCtr="0" bIns="45700" lIns="91425" rIns="91425" spcFirstLastPara="1" tIns="45700" wrap="square">
            <a:spAutoFit/>
          </a:bodyPr>
          <a:lstStyle/>
          <a:p>
            <a:pPr algn="l" indent="0" lvl="0" marL="0" marR="0" rtl="0">
              <a:lnSpc>
                <a:spcPct val="100000"/>
              </a:lnSpc>
              <a:spcBef>
                <a:spcPts val="0"/>
              </a:spcBef>
              <a:spcAft>
                <a:spcPts val="0"/>
              </a:spcAft>
              <a:buNone/>
            </a:pPr>
            <a:r>
              <a:rPr b="1" cap="none" i="0" lang="it-IT" strike="noStrike" sz="2800" u="none">
                <a:solidFill>
                  <a:srgbClr val="000000"/>
                </a:solidFill>
                <a:latin typeface="Lato"/>
                <a:ea typeface="Lato"/>
                <a:cs typeface="Lato"/>
                <a:sym typeface="Lato"/>
              </a:rPr>
              <a:t>Elettricità</a:t>
            </a:r>
            <a:endParaRPr b="1" cap="none" i="0" strike="noStrike" sz="2800" u="none">
              <a:solidFill>
                <a:srgbClr val="000000"/>
              </a:solidFill>
              <a:latin typeface="Arial"/>
              <a:ea typeface="Arial"/>
              <a:cs typeface="Arial"/>
              <a:sym typeface="Arial"/>
            </a:endParaRPr>
          </a:p>
        </p:txBody>
      </p:sp>
      <p:pic>
        <p:nvPicPr>
          <p:cNvPr descr="Come chiamare GSE | Salvatore Aranzulla" id="754" name="Google Shape;754;p103"/>
          <p:cNvPicPr preferRelativeResize="0"/>
          <p:nvPr/>
        </p:nvPicPr>
        <p:blipFill rotWithShape="1">
          <a:blip r:embed="rId4">
            <a:alphaModFix/>
          </a:blip>
          <a:srcRect b="168" l="133" r="46" t="283"/>
          <a:stretch/>
        </p:blipFill>
        <p:spPr>
          <a:xfrm>
            <a:off x="9520699" y="3173542"/>
            <a:ext cx="2181275" cy="1068649"/>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58" name="Shape 758"/>
        <p:cNvGrpSpPr/>
        <p:nvPr/>
      </p:nvGrpSpPr>
      <p:grpSpPr>
        <a:xfrm>
          <a:off x="0" y="0"/>
          <a:ext cx="0" cy="0"/>
          <a:chOff x="0" y="0"/>
          <a:chExt cx="0" cy="0"/>
        </a:xfrm>
      </p:grpSpPr>
      <p:pic>
        <p:nvPicPr>
          <p:cNvPr descr="Immagine" id="759" name="Google Shape;759;p104"/>
          <p:cNvPicPr preferRelativeResize="0"/>
          <p:nvPr/>
        </p:nvPicPr>
        <p:blipFill rotWithShape="1">
          <a:blip r:embed="rId3">
            <a:alphaModFix/>
          </a:blip>
          <a:srcRect b="0" l="0" r="0" t="0"/>
          <a:stretch/>
        </p:blipFill>
        <p:spPr>
          <a:xfrm>
            <a:off x="0" y="68263"/>
            <a:ext cx="12192000" cy="6721475"/>
          </a:xfrm>
          <a:prstGeom prst="rect">
            <a:avLst/>
          </a:prstGeom>
          <a:noFill/>
          <a:ln>
            <a:noFill/>
          </a:ln>
        </p:spPr>
      </p:pic>
      <p:sp>
        <p:nvSpPr>
          <p:cNvPr id="760" name="Google Shape;760;p104"/>
          <p:cNvSpPr txBox="1"/>
          <p:nvPr/>
        </p:nvSpPr>
        <p:spPr>
          <a:xfrm>
            <a:off x="4026090" y="1269242"/>
            <a:ext cx="222689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it-IT" sz="2800" u="none" cap="none" strike="noStrike">
                <a:solidFill>
                  <a:srgbClr val="000000"/>
                </a:solidFill>
                <a:latin typeface="Lato"/>
                <a:ea typeface="Lato"/>
                <a:cs typeface="Lato"/>
                <a:sym typeface="Lato"/>
              </a:rPr>
              <a:t>Fotovoltaico</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64" name="Shape 764"/>
        <p:cNvGrpSpPr/>
        <p:nvPr/>
      </p:nvGrpSpPr>
      <p:grpSpPr>
        <a:xfrm>
          <a:off x="0" y="0"/>
          <a:ext cx="0" cy="0"/>
          <a:chOff x="0" y="0"/>
          <a:chExt cx="0" cy="0"/>
        </a:xfrm>
      </p:grpSpPr>
      <p:pic>
        <p:nvPicPr>
          <p:cNvPr descr="undefined" id="765" name="Google Shape;765;p105"/>
          <p:cNvPicPr preferRelativeResize="0"/>
          <p:nvPr/>
        </p:nvPicPr>
        <p:blipFill rotWithShape="1">
          <a:blip r:embed="rId3">
            <a:alphaModFix/>
          </a:blip>
          <a:srcRect b="0" l="0" r="0" t="0"/>
          <a:stretch/>
        </p:blipFill>
        <p:spPr>
          <a:xfrm>
            <a:off x="2670175" y="0"/>
            <a:ext cx="6851650"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i Office">
  <a:themeElements>
    <a:clrScheme name="Tema di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2020-04-23T12:27:40Z</dcterms:created>
  <dc:creator>sara capuzzo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4515857</vt:lpwstr>
  </property>
  <property fmtid="{D5CDD505-2E9C-101B-9397-08002B2CF9AE}" name="NXPowerLiteSettings" pid="3">
    <vt:lpwstr>F7000400038000</vt:lpwstr>
  </property>
  <property fmtid="{D5CDD505-2E9C-101B-9397-08002B2CF9AE}" name="NXPowerLiteVersion" pid="4">
    <vt:lpwstr>S10.3.1</vt:lpwstr>
  </property>
</Properties>
</file>